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28" r:id="rId4"/>
    <p:sldMasterId id="2147483829" r:id="rId5"/>
    <p:sldMasterId id="214748383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Google Sans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GoogleSans-bold.fntdata"/><Relationship Id="rId43" Type="http://schemas.openxmlformats.org/officeDocument/2006/relationships/font" Target="fonts/GoogleSans-regular.fntdata"/><Relationship Id="rId46" Type="http://schemas.openxmlformats.org/officeDocument/2006/relationships/font" Target="fonts/GoogleSans-boldItalic.fntdata"/><Relationship Id="rId45" Type="http://schemas.openxmlformats.org/officeDocument/2006/relationships/font" Target="fonts/GoogleSans-italic.fntdata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31" Type="http://schemas.openxmlformats.org/officeDocument/2006/relationships/font" Target="fonts/Roboto-regular.fntdata"/><Relationship Id="rId30" Type="http://schemas.openxmlformats.org/officeDocument/2006/relationships/slide" Target="slides/slide23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Montserrat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Lato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RobotoLight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54" Type="http://schemas.openxmlformats.org/officeDocument/2006/relationships/font" Target="fonts/HelveticaNeue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g72c6393ab8_1_4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9" name="Google Shape;2839;g72c6393ab8_1_4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g72c6393ab8_1_6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4" name="Google Shape;3044;g72c6393ab8_1_6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72c6393ab8_1_6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" name="Google Shape;3069;g72c6393ab8_1_6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PII, SOX, encriptación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72c6393ab8_1_6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72c6393ab8_1_6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72c6393ab8_1_6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72c6393ab8_1_6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PII, SOX, encriptación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72c6393ab8_1_6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72c6393ab8_1_6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72c6393ab8_1_6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72c6393ab8_1_6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g72c6393ab8_1_6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9" name="Google Shape;3199;g72c6393ab8_1_6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72c6393ab8_1_6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4" name="Google Shape;3224;g72c6393ab8_1_6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g72c6393ab8_1_6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0" name="Google Shape;3250;g72c6393ab8_1_6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72c6393ab8_1_6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72c6393ab8_1_6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72c6393ab8_1_5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72c6393ab8_1_5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g72c6393ab8_1_6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1" name="Google Shape;3301;g72c6393ab8_1_6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4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72c6393ab8_1_6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72c6393ab8_1_6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g72c6393ab8_1_6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2" name="Google Shape;3352;g72c6393ab8_1_6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g72c6393ab8_1_6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9" name="Google Shape;3359;g72c6393ab8_1_6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72c6393ab8_1_5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0" name="Google Shape;2870;g72c6393ab8_1_5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72c6393ab8_1_6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72c6393ab8_1_6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6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g72c6393ab8_1_6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8" name="Google Shape;2918;g72c6393ab8_1_6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g72c6393ab8_1_6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3" name="Google Shape;2943;g72c6393ab8_1_6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g72c6393ab8_1_6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8" name="Google Shape;2968;g72c6393ab8_1_6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72c6393ab8_1_5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72c6393ab8_1_5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72c6393ab8_1_5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72c6393ab8_1_5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4_1">
  <p:cSld name="CUSTOM_4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5" name="Google Shape;1695;p102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696" name="Google Shape;1696;p102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697" name="Google Shape;1697;p102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102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102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102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1" name="Google Shape;1701;p102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702" name="Google Shape;1702;p102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03" name="Google Shape;1703;p102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704" name="Google Shape;1704;p102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5" name="Google Shape;1705;p102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6" name="Google Shape;1706;p102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7" name="Google Shape;1707;p102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8" name="Google Shape;1708;p102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09" name="Google Shape;1709;p102"/>
          <p:cNvSpPr txBox="1"/>
          <p:nvPr>
            <p:ph type="title"/>
          </p:nvPr>
        </p:nvSpPr>
        <p:spPr>
          <a:xfrm>
            <a:off x="685799" y="1488016"/>
            <a:ext cx="536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Arial"/>
              <a:buNone/>
              <a:defRPr sz="48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10" name="Google Shape;1710;p102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3_1_1_1_1_1">
  <p:cSld name="CUSTOM_6_2_3_1_1_1_1_1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03"/>
          <p:cNvSpPr txBox="1"/>
          <p:nvPr>
            <p:ph type="title"/>
          </p:nvPr>
        </p:nvSpPr>
        <p:spPr>
          <a:xfrm>
            <a:off x="685799" y="706841"/>
            <a:ext cx="7620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13" name="Google Shape;1713;p103"/>
          <p:cNvSpPr txBox="1"/>
          <p:nvPr>
            <p:ph idx="1" type="body"/>
          </p:nvPr>
        </p:nvSpPr>
        <p:spPr>
          <a:xfrm>
            <a:off x="685799" y="2068942"/>
            <a:ext cx="152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14" name="Google Shape;1714;p103"/>
          <p:cNvSpPr txBox="1"/>
          <p:nvPr>
            <p:ph idx="2" type="body"/>
          </p:nvPr>
        </p:nvSpPr>
        <p:spPr>
          <a:xfrm>
            <a:off x="2209800" y="2068942"/>
            <a:ext cx="152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15" name="Google Shape;1715;p103"/>
          <p:cNvSpPr txBox="1"/>
          <p:nvPr>
            <p:ph idx="3" type="body"/>
          </p:nvPr>
        </p:nvSpPr>
        <p:spPr>
          <a:xfrm>
            <a:off x="3733800" y="2068942"/>
            <a:ext cx="152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16" name="Google Shape;1716;p103"/>
          <p:cNvSpPr txBox="1"/>
          <p:nvPr>
            <p:ph idx="4" type="body"/>
          </p:nvPr>
        </p:nvSpPr>
        <p:spPr>
          <a:xfrm>
            <a:off x="5257800" y="2068942"/>
            <a:ext cx="152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17" name="Google Shape;1717;p103"/>
          <p:cNvSpPr txBox="1"/>
          <p:nvPr>
            <p:ph idx="5" type="body"/>
          </p:nvPr>
        </p:nvSpPr>
        <p:spPr>
          <a:xfrm>
            <a:off x="6781800" y="2068942"/>
            <a:ext cx="152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718" name="Google Shape;1718;p103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719" name="Google Shape;1719;p103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720" name="Google Shape;1720;p103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103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103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103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4" name="Google Shape;1724;p103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725" name="Google Shape;1725;p103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26" name="Google Shape;1726;p103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727" name="Google Shape;1727;p103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8" name="Google Shape;1728;p103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9" name="Google Shape;1729;p103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0" name="Google Shape;1730;p103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1" name="Google Shape;1731;p103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32" name="Google Shape;1732;p103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3_1_1_2">
  <p:cSld name="CUSTOM_6_2_3_1_1_2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04"/>
          <p:cNvSpPr txBox="1"/>
          <p:nvPr>
            <p:ph type="title"/>
          </p:nvPr>
        </p:nvSpPr>
        <p:spPr>
          <a:xfrm>
            <a:off x="685799" y="706841"/>
            <a:ext cx="7620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35" name="Google Shape;1735;p104"/>
          <p:cNvSpPr txBox="1"/>
          <p:nvPr>
            <p:ph idx="1" type="body"/>
          </p:nvPr>
        </p:nvSpPr>
        <p:spPr>
          <a:xfrm>
            <a:off x="685799" y="1640416"/>
            <a:ext cx="3810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36" name="Google Shape;1736;p104"/>
          <p:cNvSpPr txBox="1"/>
          <p:nvPr>
            <p:ph idx="2" type="body"/>
          </p:nvPr>
        </p:nvSpPr>
        <p:spPr>
          <a:xfrm>
            <a:off x="4495800" y="1640416"/>
            <a:ext cx="3810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737" name="Google Shape;1737;p104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738" name="Google Shape;1738;p104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739" name="Google Shape;1739;p104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104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104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104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3" name="Google Shape;1743;p104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744" name="Google Shape;1744;p104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45" name="Google Shape;1745;p104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746" name="Google Shape;1746;p104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7" name="Google Shape;1747;p104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8" name="Google Shape;1748;p104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9" name="Google Shape;1749;p104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0" name="Google Shape;1750;p104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51" name="Google Shape;1751;p104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3_2">
  <p:cSld name="CUSTOM_6_2_3_2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3" name="Google Shape;1753;p105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754" name="Google Shape;1754;p105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755" name="Google Shape;1755;p105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105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105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05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9" name="Google Shape;1759;p105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760" name="Google Shape;1760;p105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61" name="Google Shape;1761;p105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762" name="Google Shape;1762;p105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3" name="Google Shape;1763;p105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4" name="Google Shape;1764;p105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5" name="Google Shape;1765;p105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6" name="Google Shape;1766;p105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67" name="Google Shape;1767;p105"/>
          <p:cNvSpPr txBox="1"/>
          <p:nvPr>
            <p:ph type="title"/>
          </p:nvPr>
        </p:nvSpPr>
        <p:spPr>
          <a:xfrm>
            <a:off x="685799" y="1135516"/>
            <a:ext cx="30480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68" name="Google Shape;1768;p105"/>
          <p:cNvSpPr txBox="1"/>
          <p:nvPr>
            <p:ph idx="1" type="body"/>
          </p:nvPr>
        </p:nvSpPr>
        <p:spPr>
          <a:xfrm>
            <a:off x="3733800" y="1211716"/>
            <a:ext cx="45720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69" name="Google Shape;1769;p105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-3up">
  <p:cSld name="Body -3up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771" name="Google Shape;1771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16"/>
            <a:ext cx="1145428" cy="1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06"/>
          <p:cNvSpPr txBox="1"/>
          <p:nvPr>
            <p:ph type="title"/>
          </p:nvPr>
        </p:nvSpPr>
        <p:spPr>
          <a:xfrm>
            <a:off x="356615" y="614764"/>
            <a:ext cx="7891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3100"/>
              <a:buFont typeface="Arial"/>
              <a:buNone/>
              <a:defRPr sz="31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73" name="Google Shape;1773;p106"/>
          <p:cNvSpPr txBox="1"/>
          <p:nvPr>
            <p:ph idx="1" type="body"/>
          </p:nvPr>
        </p:nvSpPr>
        <p:spPr>
          <a:xfrm>
            <a:off x="356615" y="1629748"/>
            <a:ext cx="2670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74" name="Google Shape;1774;p106"/>
          <p:cNvSpPr txBox="1"/>
          <p:nvPr>
            <p:ph idx="2" type="body"/>
          </p:nvPr>
        </p:nvSpPr>
        <p:spPr>
          <a:xfrm>
            <a:off x="3136391" y="1629748"/>
            <a:ext cx="2670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75" name="Google Shape;1775;p106"/>
          <p:cNvSpPr txBox="1"/>
          <p:nvPr>
            <p:ph idx="3" type="body"/>
          </p:nvPr>
        </p:nvSpPr>
        <p:spPr>
          <a:xfrm>
            <a:off x="5916167" y="1629748"/>
            <a:ext cx="2670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76" name="Google Shape;1776;p106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er Image">
  <p:cSld name="Breaker Image">
    <p:bg>
      <p:bgPr>
        <a:solidFill>
          <a:srgbClr val="9AA0A6"/>
        </a:solidFill>
      </p:bgPr>
    </p:bg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99.png" id="1778" name="Google Shape;1778;p107"/>
          <p:cNvPicPr preferRelativeResize="0"/>
          <p:nvPr/>
        </p:nvPicPr>
        <p:blipFill rotWithShape="1">
          <a:blip r:embed="rId2">
            <a:alphaModFix/>
          </a:blip>
          <a:srcRect b="10614" l="0" r="0" t="5011"/>
          <a:stretch/>
        </p:blipFill>
        <p:spPr>
          <a:xfrm>
            <a:off x="-1" y="2116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.png" id="1779" name="Google Shape;1779;p107"/>
          <p:cNvPicPr preferRelativeResize="0"/>
          <p:nvPr/>
        </p:nvPicPr>
        <p:blipFill rotWithShape="1">
          <a:blip r:embed="rId3">
            <a:alphaModFix amt="35000"/>
          </a:blip>
          <a:srcRect b="19423" l="0" r="22696" t="5871"/>
          <a:stretch/>
        </p:blipFill>
        <p:spPr>
          <a:xfrm>
            <a:off x="4562924" y="1579"/>
            <a:ext cx="4581080" cy="514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07"/>
          <p:cNvSpPr txBox="1"/>
          <p:nvPr>
            <p:ph type="title"/>
          </p:nvPr>
        </p:nvSpPr>
        <p:spPr>
          <a:xfrm>
            <a:off x="356615" y="630766"/>
            <a:ext cx="78912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100"/>
              <a:buFont typeface="Arial"/>
              <a:buNone/>
              <a:defRPr sz="3100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81" name="Google Shape;1781;p10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7">
  <p:cSld name="CUSTOM_7"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3" name="Google Shape;1783;p108"/>
          <p:cNvGrpSpPr/>
          <p:nvPr/>
        </p:nvGrpSpPr>
        <p:grpSpPr>
          <a:xfrm>
            <a:off x="5931294" y="4581105"/>
            <a:ext cx="1775065" cy="278151"/>
            <a:chOff x="-1" y="-1"/>
            <a:chExt cx="1775065" cy="278151"/>
          </a:xfrm>
        </p:grpSpPr>
        <p:grpSp>
          <p:nvGrpSpPr>
            <p:cNvPr id="1784" name="Google Shape;1784;p108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785" name="Google Shape;1785;p108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108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108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108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9" name="Google Shape;1789;p108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790" name="Google Shape;1790;p108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91" name="Google Shape;1791;p108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792" name="Google Shape;1792;p108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3" name="Google Shape;1793;p108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4" name="Google Shape;1794;p108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5" name="Google Shape;1795;p108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6" name="Google Shape;1796;p108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97" name="Google Shape;1797;p108"/>
          <p:cNvSpPr txBox="1"/>
          <p:nvPr>
            <p:ph type="title"/>
          </p:nvPr>
        </p:nvSpPr>
        <p:spPr>
          <a:xfrm>
            <a:off x="838199" y="1287916"/>
            <a:ext cx="53340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98" name="Google Shape;1798;p108"/>
          <p:cNvSpPr txBox="1"/>
          <p:nvPr>
            <p:ph idx="1" type="body"/>
          </p:nvPr>
        </p:nvSpPr>
        <p:spPr>
          <a:xfrm>
            <a:off x="2362200" y="3354916"/>
            <a:ext cx="3810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99" name="Google Shape;1799;p10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7_1">
  <p:cSld name="CUSTOM_7_1"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09"/>
          <p:cNvSpPr txBox="1"/>
          <p:nvPr>
            <p:ph type="title"/>
          </p:nvPr>
        </p:nvSpPr>
        <p:spPr>
          <a:xfrm>
            <a:off x="685799" y="1287916"/>
            <a:ext cx="68580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02" name="Google Shape;1802;p109"/>
          <p:cNvSpPr txBox="1"/>
          <p:nvPr>
            <p:ph idx="1" type="body"/>
          </p:nvPr>
        </p:nvSpPr>
        <p:spPr>
          <a:xfrm>
            <a:off x="685799" y="3354916"/>
            <a:ext cx="3810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803" name="Google Shape;1803;p109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804" name="Google Shape;1804;p109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805" name="Google Shape;1805;p109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109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09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09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9" name="Google Shape;1809;p109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810" name="Google Shape;1810;p109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11" name="Google Shape;1811;p109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812" name="Google Shape;1812;p109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3" name="Google Shape;1813;p109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4" name="Google Shape;1814;p109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5" name="Google Shape;1815;p109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6" name="Google Shape;1816;p109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817" name="Google Shape;1817;p10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">
  <p:cSld name="CUSTOM_3_1_1"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10"/>
          <p:cNvSpPr txBox="1"/>
          <p:nvPr>
            <p:ph type="title"/>
          </p:nvPr>
        </p:nvSpPr>
        <p:spPr>
          <a:xfrm>
            <a:off x="1523999" y="2345266"/>
            <a:ext cx="60960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Arial"/>
              <a:buNone/>
              <a:defRPr sz="48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820" name="Google Shape;1820;p110"/>
          <p:cNvGrpSpPr/>
          <p:nvPr/>
        </p:nvGrpSpPr>
        <p:grpSpPr>
          <a:xfrm>
            <a:off x="4301862" y="1493439"/>
            <a:ext cx="539429" cy="433856"/>
            <a:chOff x="2" y="0"/>
            <a:chExt cx="539429" cy="433856"/>
          </a:xfrm>
        </p:grpSpPr>
        <p:sp>
          <p:nvSpPr>
            <p:cNvPr id="1821" name="Google Shape;1821;p110"/>
            <p:cNvSpPr/>
            <p:nvPr/>
          </p:nvSpPr>
          <p:spPr>
            <a:xfrm>
              <a:off x="66044" y="0"/>
              <a:ext cx="343710" cy="155844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10"/>
            <p:cNvSpPr/>
            <p:nvPr/>
          </p:nvSpPr>
          <p:spPr>
            <a:xfrm>
              <a:off x="257983" y="53426"/>
              <a:ext cx="281448" cy="380430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8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10"/>
            <p:cNvSpPr/>
            <p:nvPr/>
          </p:nvSpPr>
          <p:spPr>
            <a:xfrm>
              <a:off x="60324" y="334765"/>
              <a:ext cx="209358" cy="99090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10"/>
            <p:cNvSpPr/>
            <p:nvPr/>
          </p:nvSpPr>
          <p:spPr>
            <a:xfrm>
              <a:off x="2" y="128990"/>
              <a:ext cx="273888" cy="27388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B3141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5" name="Google Shape;1825;p110"/>
          <p:cNvGrpSpPr/>
          <p:nvPr/>
        </p:nvGrpSpPr>
        <p:grpSpPr>
          <a:xfrm>
            <a:off x="3897358" y="4622443"/>
            <a:ext cx="1349742" cy="238950"/>
            <a:chOff x="0" y="5"/>
            <a:chExt cx="1349742" cy="238950"/>
          </a:xfrm>
        </p:grpSpPr>
        <p:sp>
          <p:nvSpPr>
            <p:cNvPr id="1826" name="Google Shape;1826;p110"/>
            <p:cNvSpPr/>
            <p:nvPr/>
          </p:nvSpPr>
          <p:spPr>
            <a:xfrm>
              <a:off x="0" y="5"/>
              <a:ext cx="732456" cy="238950"/>
            </a:xfrm>
            <a:custGeom>
              <a:rect b="b" l="l" r="r" t="t"/>
              <a:pathLst>
                <a:path extrusionOk="0" h="21600" w="21600">
                  <a:moveTo>
                    <a:pt x="20091" y="8058"/>
                  </a:moveTo>
                  <a:lnTo>
                    <a:pt x="20196" y="8091"/>
                  </a:lnTo>
                  <a:lnTo>
                    <a:pt x="20299" y="8171"/>
                  </a:lnTo>
                  <a:lnTo>
                    <a:pt x="20396" y="8293"/>
                  </a:lnTo>
                  <a:lnTo>
                    <a:pt x="20444" y="8373"/>
                  </a:lnTo>
                  <a:lnTo>
                    <a:pt x="20486" y="8438"/>
                  </a:lnTo>
                  <a:lnTo>
                    <a:pt x="20559" y="8616"/>
                  </a:lnTo>
                  <a:lnTo>
                    <a:pt x="20620" y="8826"/>
                  </a:lnTo>
                  <a:lnTo>
                    <a:pt x="20670" y="9068"/>
                  </a:lnTo>
                  <a:lnTo>
                    <a:pt x="20691" y="9197"/>
                  </a:lnTo>
                  <a:lnTo>
                    <a:pt x="19116" y="11200"/>
                  </a:lnTo>
                  <a:lnTo>
                    <a:pt x="19116" y="10844"/>
                  </a:lnTo>
                  <a:lnTo>
                    <a:pt x="19148" y="10207"/>
                  </a:lnTo>
                  <a:lnTo>
                    <a:pt x="19219" y="9633"/>
                  </a:lnTo>
                  <a:lnTo>
                    <a:pt x="19332" y="9133"/>
                  </a:lnTo>
                  <a:lnTo>
                    <a:pt x="19403" y="8915"/>
                  </a:lnTo>
                  <a:lnTo>
                    <a:pt x="19477" y="8705"/>
                  </a:lnTo>
                  <a:lnTo>
                    <a:pt x="19630" y="8390"/>
                  </a:lnTo>
                  <a:lnTo>
                    <a:pt x="19790" y="8171"/>
                  </a:lnTo>
                  <a:lnTo>
                    <a:pt x="19954" y="8066"/>
                  </a:lnTo>
                  <a:lnTo>
                    <a:pt x="20038" y="8058"/>
                  </a:lnTo>
                  <a:close/>
                  <a:moveTo>
                    <a:pt x="7286" y="8083"/>
                  </a:moveTo>
                  <a:lnTo>
                    <a:pt x="7470" y="8099"/>
                  </a:lnTo>
                  <a:lnTo>
                    <a:pt x="7655" y="8220"/>
                  </a:lnTo>
                  <a:lnTo>
                    <a:pt x="7829" y="8454"/>
                  </a:lnTo>
                  <a:lnTo>
                    <a:pt x="7989" y="8793"/>
                  </a:lnTo>
                  <a:lnTo>
                    <a:pt x="8061" y="9003"/>
                  </a:lnTo>
                  <a:lnTo>
                    <a:pt x="8129" y="9261"/>
                  </a:lnTo>
                  <a:lnTo>
                    <a:pt x="8240" y="9819"/>
                  </a:lnTo>
                  <a:lnTo>
                    <a:pt x="8311" y="10417"/>
                  </a:lnTo>
                  <a:lnTo>
                    <a:pt x="8348" y="11038"/>
                  </a:lnTo>
                  <a:lnTo>
                    <a:pt x="8345" y="11668"/>
                  </a:lnTo>
                  <a:lnTo>
                    <a:pt x="8308" y="12290"/>
                  </a:lnTo>
                  <a:lnTo>
                    <a:pt x="8237" y="12887"/>
                  </a:lnTo>
                  <a:lnTo>
                    <a:pt x="8126" y="13444"/>
                  </a:lnTo>
                  <a:lnTo>
                    <a:pt x="8058" y="13702"/>
                  </a:lnTo>
                  <a:lnTo>
                    <a:pt x="8037" y="13767"/>
                  </a:lnTo>
                  <a:lnTo>
                    <a:pt x="8013" y="13832"/>
                  </a:lnTo>
                  <a:lnTo>
                    <a:pt x="7939" y="14026"/>
                  </a:lnTo>
                  <a:lnTo>
                    <a:pt x="7776" y="14333"/>
                  </a:lnTo>
                  <a:lnTo>
                    <a:pt x="7600" y="14534"/>
                  </a:lnTo>
                  <a:lnTo>
                    <a:pt x="7418" y="14623"/>
                  </a:lnTo>
                  <a:lnTo>
                    <a:pt x="7233" y="14607"/>
                  </a:lnTo>
                  <a:lnTo>
                    <a:pt x="7054" y="14478"/>
                  </a:lnTo>
                  <a:lnTo>
                    <a:pt x="6883" y="14252"/>
                  </a:lnTo>
                  <a:lnTo>
                    <a:pt x="6728" y="13913"/>
                  </a:lnTo>
                  <a:lnTo>
                    <a:pt x="6656" y="13702"/>
                  </a:lnTo>
                  <a:lnTo>
                    <a:pt x="6588" y="13444"/>
                  </a:lnTo>
                  <a:lnTo>
                    <a:pt x="6477" y="12887"/>
                  </a:lnTo>
                  <a:lnTo>
                    <a:pt x="6404" y="12290"/>
                  </a:lnTo>
                  <a:lnTo>
                    <a:pt x="6367" y="11668"/>
                  </a:lnTo>
                  <a:lnTo>
                    <a:pt x="6367" y="11038"/>
                  </a:lnTo>
                  <a:lnTo>
                    <a:pt x="6404" y="10417"/>
                  </a:lnTo>
                  <a:lnTo>
                    <a:pt x="6475" y="9819"/>
                  </a:lnTo>
                  <a:lnTo>
                    <a:pt x="6585" y="9261"/>
                  </a:lnTo>
                  <a:lnTo>
                    <a:pt x="6654" y="9003"/>
                  </a:lnTo>
                  <a:lnTo>
                    <a:pt x="6670" y="8946"/>
                  </a:lnTo>
                  <a:lnTo>
                    <a:pt x="6688" y="8906"/>
                  </a:lnTo>
                  <a:lnTo>
                    <a:pt x="6762" y="8705"/>
                  </a:lnTo>
                  <a:lnTo>
                    <a:pt x="6925" y="8390"/>
                  </a:lnTo>
                  <a:lnTo>
                    <a:pt x="7102" y="8179"/>
                  </a:lnTo>
                  <a:lnTo>
                    <a:pt x="7286" y="8083"/>
                  </a:lnTo>
                  <a:close/>
                  <a:moveTo>
                    <a:pt x="11137" y="8083"/>
                  </a:moveTo>
                  <a:lnTo>
                    <a:pt x="11324" y="8099"/>
                  </a:lnTo>
                  <a:lnTo>
                    <a:pt x="11506" y="8220"/>
                  </a:lnTo>
                  <a:lnTo>
                    <a:pt x="11680" y="8454"/>
                  </a:lnTo>
                  <a:lnTo>
                    <a:pt x="11841" y="8793"/>
                  </a:lnTo>
                  <a:lnTo>
                    <a:pt x="11912" y="9003"/>
                  </a:lnTo>
                  <a:lnTo>
                    <a:pt x="11983" y="9261"/>
                  </a:lnTo>
                  <a:lnTo>
                    <a:pt x="12091" y="9819"/>
                  </a:lnTo>
                  <a:lnTo>
                    <a:pt x="12165" y="10417"/>
                  </a:lnTo>
                  <a:lnTo>
                    <a:pt x="12199" y="11038"/>
                  </a:lnTo>
                  <a:lnTo>
                    <a:pt x="12199" y="11668"/>
                  </a:lnTo>
                  <a:lnTo>
                    <a:pt x="12162" y="12290"/>
                  </a:lnTo>
                  <a:lnTo>
                    <a:pt x="12088" y="12887"/>
                  </a:lnTo>
                  <a:lnTo>
                    <a:pt x="11980" y="13444"/>
                  </a:lnTo>
                  <a:lnTo>
                    <a:pt x="11909" y="13702"/>
                  </a:lnTo>
                  <a:lnTo>
                    <a:pt x="11891" y="13767"/>
                  </a:lnTo>
                  <a:lnTo>
                    <a:pt x="11867" y="13832"/>
                  </a:lnTo>
                  <a:lnTo>
                    <a:pt x="11791" y="14026"/>
                  </a:lnTo>
                  <a:lnTo>
                    <a:pt x="11627" y="14333"/>
                  </a:lnTo>
                  <a:lnTo>
                    <a:pt x="11453" y="14534"/>
                  </a:lnTo>
                  <a:lnTo>
                    <a:pt x="11269" y="14623"/>
                  </a:lnTo>
                  <a:lnTo>
                    <a:pt x="11087" y="14607"/>
                  </a:lnTo>
                  <a:lnTo>
                    <a:pt x="10905" y="14478"/>
                  </a:lnTo>
                  <a:lnTo>
                    <a:pt x="10734" y="14252"/>
                  </a:lnTo>
                  <a:lnTo>
                    <a:pt x="10579" y="13913"/>
                  </a:lnTo>
                  <a:lnTo>
                    <a:pt x="10510" y="13702"/>
                  </a:lnTo>
                  <a:lnTo>
                    <a:pt x="10439" y="13444"/>
                  </a:lnTo>
                  <a:lnTo>
                    <a:pt x="10331" y="12887"/>
                  </a:lnTo>
                  <a:lnTo>
                    <a:pt x="10257" y="12290"/>
                  </a:lnTo>
                  <a:lnTo>
                    <a:pt x="10221" y="11668"/>
                  </a:lnTo>
                  <a:lnTo>
                    <a:pt x="10221" y="11038"/>
                  </a:lnTo>
                  <a:lnTo>
                    <a:pt x="10257" y="10417"/>
                  </a:lnTo>
                  <a:lnTo>
                    <a:pt x="10329" y="9819"/>
                  </a:lnTo>
                  <a:lnTo>
                    <a:pt x="10436" y="9261"/>
                  </a:lnTo>
                  <a:lnTo>
                    <a:pt x="10508" y="9003"/>
                  </a:lnTo>
                  <a:lnTo>
                    <a:pt x="10523" y="8946"/>
                  </a:lnTo>
                  <a:lnTo>
                    <a:pt x="10539" y="8906"/>
                  </a:lnTo>
                  <a:lnTo>
                    <a:pt x="10613" y="8705"/>
                  </a:lnTo>
                  <a:lnTo>
                    <a:pt x="10776" y="8390"/>
                  </a:lnTo>
                  <a:lnTo>
                    <a:pt x="10953" y="8179"/>
                  </a:lnTo>
                  <a:lnTo>
                    <a:pt x="11137" y="8083"/>
                  </a:lnTo>
                  <a:close/>
                  <a:moveTo>
                    <a:pt x="15052" y="8099"/>
                  </a:moveTo>
                  <a:lnTo>
                    <a:pt x="15146" y="8107"/>
                  </a:lnTo>
                  <a:lnTo>
                    <a:pt x="15333" y="8228"/>
                  </a:lnTo>
                  <a:lnTo>
                    <a:pt x="15507" y="8462"/>
                  </a:lnTo>
                  <a:lnTo>
                    <a:pt x="15657" y="8818"/>
                  </a:lnTo>
                  <a:lnTo>
                    <a:pt x="15723" y="9036"/>
                  </a:lnTo>
                  <a:lnTo>
                    <a:pt x="15789" y="9286"/>
                  </a:lnTo>
                  <a:lnTo>
                    <a:pt x="15892" y="9843"/>
                  </a:lnTo>
                  <a:lnTo>
                    <a:pt x="15960" y="10440"/>
                  </a:lnTo>
                  <a:lnTo>
                    <a:pt x="15992" y="11062"/>
                  </a:lnTo>
                  <a:lnTo>
                    <a:pt x="15992" y="11709"/>
                  </a:lnTo>
                  <a:lnTo>
                    <a:pt x="15960" y="12330"/>
                  </a:lnTo>
                  <a:lnTo>
                    <a:pt x="15892" y="12919"/>
                  </a:lnTo>
                  <a:lnTo>
                    <a:pt x="15786" y="13461"/>
                  </a:lnTo>
                  <a:lnTo>
                    <a:pt x="15723" y="13711"/>
                  </a:lnTo>
                  <a:lnTo>
                    <a:pt x="15657" y="13921"/>
                  </a:lnTo>
                  <a:lnTo>
                    <a:pt x="15505" y="14268"/>
                  </a:lnTo>
                  <a:lnTo>
                    <a:pt x="15331" y="14510"/>
                  </a:lnTo>
                  <a:lnTo>
                    <a:pt x="15146" y="14631"/>
                  </a:lnTo>
                  <a:lnTo>
                    <a:pt x="15052" y="14639"/>
                  </a:lnTo>
                  <a:lnTo>
                    <a:pt x="14951" y="14631"/>
                  </a:lnTo>
                  <a:lnTo>
                    <a:pt x="14762" y="14510"/>
                  </a:lnTo>
                  <a:lnTo>
                    <a:pt x="14583" y="14268"/>
                  </a:lnTo>
                  <a:lnTo>
                    <a:pt x="14425" y="13921"/>
                  </a:lnTo>
                  <a:lnTo>
                    <a:pt x="14356" y="13711"/>
                  </a:lnTo>
                  <a:lnTo>
                    <a:pt x="14288" y="13469"/>
                  </a:lnTo>
                  <a:lnTo>
                    <a:pt x="14177" y="12927"/>
                  </a:lnTo>
                  <a:lnTo>
                    <a:pt x="14103" y="12338"/>
                  </a:lnTo>
                  <a:lnTo>
                    <a:pt x="14069" y="11709"/>
                  </a:lnTo>
                  <a:lnTo>
                    <a:pt x="14069" y="11062"/>
                  </a:lnTo>
                  <a:lnTo>
                    <a:pt x="14103" y="10425"/>
                  </a:lnTo>
                  <a:lnTo>
                    <a:pt x="14177" y="9827"/>
                  </a:lnTo>
                  <a:lnTo>
                    <a:pt x="14288" y="9278"/>
                  </a:lnTo>
                  <a:lnTo>
                    <a:pt x="14356" y="9036"/>
                  </a:lnTo>
                  <a:lnTo>
                    <a:pt x="14425" y="8818"/>
                  </a:lnTo>
                  <a:lnTo>
                    <a:pt x="14583" y="8462"/>
                  </a:lnTo>
                  <a:lnTo>
                    <a:pt x="14762" y="8228"/>
                  </a:lnTo>
                  <a:lnTo>
                    <a:pt x="14951" y="8107"/>
                  </a:lnTo>
                  <a:lnTo>
                    <a:pt x="15052" y="8099"/>
                  </a:lnTo>
                  <a:close/>
                  <a:moveTo>
                    <a:pt x="17204" y="565"/>
                  </a:moveTo>
                  <a:lnTo>
                    <a:pt x="17204" y="16424"/>
                  </a:lnTo>
                  <a:lnTo>
                    <a:pt x="17978" y="16424"/>
                  </a:lnTo>
                  <a:lnTo>
                    <a:pt x="17978" y="565"/>
                  </a:lnTo>
                  <a:close/>
                  <a:moveTo>
                    <a:pt x="7273" y="5975"/>
                  </a:moveTo>
                  <a:lnTo>
                    <a:pt x="7104" y="6024"/>
                  </a:lnTo>
                  <a:lnTo>
                    <a:pt x="6936" y="6121"/>
                  </a:lnTo>
                  <a:lnTo>
                    <a:pt x="6772" y="6266"/>
                  </a:lnTo>
                  <a:lnTo>
                    <a:pt x="6614" y="6460"/>
                  </a:lnTo>
                  <a:lnTo>
                    <a:pt x="6459" y="6702"/>
                  </a:lnTo>
                  <a:lnTo>
                    <a:pt x="6311" y="6984"/>
                  </a:lnTo>
                  <a:lnTo>
                    <a:pt x="6172" y="7324"/>
                  </a:lnTo>
                  <a:lnTo>
                    <a:pt x="6103" y="7509"/>
                  </a:lnTo>
                  <a:lnTo>
                    <a:pt x="6040" y="7711"/>
                  </a:lnTo>
                  <a:lnTo>
                    <a:pt x="5930" y="8148"/>
                  </a:lnTo>
                  <a:lnTo>
                    <a:pt x="5832" y="8600"/>
                  </a:lnTo>
                  <a:lnTo>
                    <a:pt x="5753" y="9076"/>
                  </a:lnTo>
                  <a:lnTo>
                    <a:pt x="5687" y="9560"/>
                  </a:lnTo>
                  <a:lnTo>
                    <a:pt x="5640" y="10069"/>
                  </a:lnTo>
                  <a:lnTo>
                    <a:pt x="5608" y="10586"/>
                  </a:lnTo>
                  <a:lnTo>
                    <a:pt x="5592" y="11103"/>
                  </a:lnTo>
                  <a:lnTo>
                    <a:pt x="5592" y="11620"/>
                  </a:lnTo>
                  <a:lnTo>
                    <a:pt x="5608" y="12144"/>
                  </a:lnTo>
                  <a:lnTo>
                    <a:pt x="5640" y="12653"/>
                  </a:lnTo>
                  <a:lnTo>
                    <a:pt x="5687" y="13162"/>
                  </a:lnTo>
                  <a:lnTo>
                    <a:pt x="5753" y="13654"/>
                  </a:lnTo>
                  <a:lnTo>
                    <a:pt x="5832" y="14123"/>
                  </a:lnTo>
                  <a:lnTo>
                    <a:pt x="5930" y="14583"/>
                  </a:lnTo>
                  <a:lnTo>
                    <a:pt x="6040" y="15011"/>
                  </a:lnTo>
                  <a:lnTo>
                    <a:pt x="6103" y="15213"/>
                  </a:lnTo>
                  <a:lnTo>
                    <a:pt x="6172" y="15398"/>
                  </a:lnTo>
                  <a:lnTo>
                    <a:pt x="6311" y="15738"/>
                  </a:lnTo>
                  <a:lnTo>
                    <a:pt x="6459" y="16028"/>
                  </a:lnTo>
                  <a:lnTo>
                    <a:pt x="6614" y="16263"/>
                  </a:lnTo>
                  <a:lnTo>
                    <a:pt x="6772" y="16456"/>
                  </a:lnTo>
                  <a:lnTo>
                    <a:pt x="6936" y="16601"/>
                  </a:lnTo>
                  <a:lnTo>
                    <a:pt x="7104" y="16698"/>
                  </a:lnTo>
                  <a:lnTo>
                    <a:pt x="7273" y="16747"/>
                  </a:lnTo>
                  <a:lnTo>
                    <a:pt x="7441" y="16747"/>
                  </a:lnTo>
                  <a:lnTo>
                    <a:pt x="7610" y="16698"/>
                  </a:lnTo>
                  <a:lnTo>
                    <a:pt x="7776" y="16601"/>
                  </a:lnTo>
                  <a:lnTo>
                    <a:pt x="7942" y="16456"/>
                  </a:lnTo>
                  <a:lnTo>
                    <a:pt x="8100" y="16263"/>
                  </a:lnTo>
                  <a:lnTo>
                    <a:pt x="8255" y="16028"/>
                  </a:lnTo>
                  <a:lnTo>
                    <a:pt x="8403" y="15738"/>
                  </a:lnTo>
                  <a:lnTo>
                    <a:pt x="8543" y="15398"/>
                  </a:lnTo>
                  <a:lnTo>
                    <a:pt x="8611" y="15213"/>
                  </a:lnTo>
                  <a:lnTo>
                    <a:pt x="8672" y="15011"/>
                  </a:lnTo>
                  <a:lnTo>
                    <a:pt x="8785" y="14583"/>
                  </a:lnTo>
                  <a:lnTo>
                    <a:pt x="8882" y="14123"/>
                  </a:lnTo>
                  <a:lnTo>
                    <a:pt x="8961" y="13654"/>
                  </a:lnTo>
                  <a:lnTo>
                    <a:pt x="9025" y="13162"/>
                  </a:lnTo>
                  <a:lnTo>
                    <a:pt x="9075" y="12653"/>
                  </a:lnTo>
                  <a:lnTo>
                    <a:pt x="9106" y="12144"/>
                  </a:lnTo>
                  <a:lnTo>
                    <a:pt x="9122" y="11620"/>
                  </a:lnTo>
                  <a:lnTo>
                    <a:pt x="9122" y="11103"/>
                  </a:lnTo>
                  <a:lnTo>
                    <a:pt x="9106" y="10586"/>
                  </a:lnTo>
                  <a:lnTo>
                    <a:pt x="9075" y="10069"/>
                  </a:lnTo>
                  <a:lnTo>
                    <a:pt x="9025" y="9560"/>
                  </a:lnTo>
                  <a:lnTo>
                    <a:pt x="8961" y="9076"/>
                  </a:lnTo>
                  <a:lnTo>
                    <a:pt x="8882" y="8600"/>
                  </a:lnTo>
                  <a:lnTo>
                    <a:pt x="8785" y="8148"/>
                  </a:lnTo>
                  <a:lnTo>
                    <a:pt x="8672" y="7711"/>
                  </a:lnTo>
                  <a:lnTo>
                    <a:pt x="8611" y="7509"/>
                  </a:lnTo>
                  <a:lnTo>
                    <a:pt x="8543" y="7324"/>
                  </a:lnTo>
                  <a:lnTo>
                    <a:pt x="8403" y="6984"/>
                  </a:lnTo>
                  <a:lnTo>
                    <a:pt x="8255" y="6702"/>
                  </a:lnTo>
                  <a:lnTo>
                    <a:pt x="8100" y="6460"/>
                  </a:lnTo>
                  <a:lnTo>
                    <a:pt x="7942" y="6266"/>
                  </a:lnTo>
                  <a:lnTo>
                    <a:pt x="7776" y="6121"/>
                  </a:lnTo>
                  <a:lnTo>
                    <a:pt x="7610" y="6024"/>
                  </a:lnTo>
                  <a:lnTo>
                    <a:pt x="7441" y="5975"/>
                  </a:lnTo>
                  <a:close/>
                  <a:moveTo>
                    <a:pt x="11129" y="5975"/>
                  </a:moveTo>
                  <a:lnTo>
                    <a:pt x="10961" y="6024"/>
                  </a:lnTo>
                  <a:lnTo>
                    <a:pt x="10792" y="6121"/>
                  </a:lnTo>
                  <a:lnTo>
                    <a:pt x="10629" y="6266"/>
                  </a:lnTo>
                  <a:lnTo>
                    <a:pt x="10468" y="6460"/>
                  </a:lnTo>
                  <a:lnTo>
                    <a:pt x="10315" y="6702"/>
                  </a:lnTo>
                  <a:lnTo>
                    <a:pt x="10168" y="6984"/>
                  </a:lnTo>
                  <a:lnTo>
                    <a:pt x="10026" y="7324"/>
                  </a:lnTo>
                  <a:lnTo>
                    <a:pt x="9960" y="7509"/>
                  </a:lnTo>
                  <a:lnTo>
                    <a:pt x="9896" y="7711"/>
                  </a:lnTo>
                  <a:lnTo>
                    <a:pt x="9783" y="8148"/>
                  </a:lnTo>
                  <a:lnTo>
                    <a:pt x="9689" y="8600"/>
                  </a:lnTo>
                  <a:lnTo>
                    <a:pt x="9607" y="9076"/>
                  </a:lnTo>
                  <a:lnTo>
                    <a:pt x="9544" y="9560"/>
                  </a:lnTo>
                  <a:lnTo>
                    <a:pt x="9496" y="10069"/>
                  </a:lnTo>
                  <a:lnTo>
                    <a:pt x="9465" y="10586"/>
                  </a:lnTo>
                  <a:lnTo>
                    <a:pt x="9449" y="11103"/>
                  </a:lnTo>
                  <a:lnTo>
                    <a:pt x="9449" y="11620"/>
                  </a:lnTo>
                  <a:lnTo>
                    <a:pt x="9465" y="12144"/>
                  </a:lnTo>
                  <a:lnTo>
                    <a:pt x="9496" y="12653"/>
                  </a:lnTo>
                  <a:lnTo>
                    <a:pt x="9544" y="13162"/>
                  </a:lnTo>
                  <a:lnTo>
                    <a:pt x="9607" y="13654"/>
                  </a:lnTo>
                  <a:lnTo>
                    <a:pt x="9689" y="14123"/>
                  </a:lnTo>
                  <a:lnTo>
                    <a:pt x="9783" y="14583"/>
                  </a:lnTo>
                  <a:lnTo>
                    <a:pt x="9896" y="15011"/>
                  </a:lnTo>
                  <a:lnTo>
                    <a:pt x="9960" y="15213"/>
                  </a:lnTo>
                  <a:lnTo>
                    <a:pt x="10026" y="15398"/>
                  </a:lnTo>
                  <a:lnTo>
                    <a:pt x="10168" y="15738"/>
                  </a:lnTo>
                  <a:lnTo>
                    <a:pt x="10315" y="16028"/>
                  </a:lnTo>
                  <a:lnTo>
                    <a:pt x="10468" y="16263"/>
                  </a:lnTo>
                  <a:lnTo>
                    <a:pt x="10629" y="16456"/>
                  </a:lnTo>
                  <a:lnTo>
                    <a:pt x="10792" y="16601"/>
                  </a:lnTo>
                  <a:lnTo>
                    <a:pt x="10961" y="16698"/>
                  </a:lnTo>
                  <a:lnTo>
                    <a:pt x="11129" y="16747"/>
                  </a:lnTo>
                  <a:lnTo>
                    <a:pt x="11298" y="16747"/>
                  </a:lnTo>
                  <a:lnTo>
                    <a:pt x="11467" y="16698"/>
                  </a:lnTo>
                  <a:lnTo>
                    <a:pt x="11632" y="16601"/>
                  </a:lnTo>
                  <a:lnTo>
                    <a:pt x="11796" y="16456"/>
                  </a:lnTo>
                  <a:lnTo>
                    <a:pt x="11956" y="16263"/>
                  </a:lnTo>
                  <a:lnTo>
                    <a:pt x="12112" y="16028"/>
                  </a:lnTo>
                  <a:lnTo>
                    <a:pt x="12259" y="15738"/>
                  </a:lnTo>
                  <a:lnTo>
                    <a:pt x="12399" y="15398"/>
                  </a:lnTo>
                  <a:lnTo>
                    <a:pt x="12465" y="15213"/>
                  </a:lnTo>
                  <a:lnTo>
                    <a:pt x="12528" y="15011"/>
                  </a:lnTo>
                  <a:lnTo>
                    <a:pt x="12641" y="14583"/>
                  </a:lnTo>
                  <a:lnTo>
                    <a:pt x="12736" y="14123"/>
                  </a:lnTo>
                  <a:lnTo>
                    <a:pt x="12818" y="13654"/>
                  </a:lnTo>
                  <a:lnTo>
                    <a:pt x="12881" y="13162"/>
                  </a:lnTo>
                  <a:lnTo>
                    <a:pt x="12928" y="12653"/>
                  </a:lnTo>
                  <a:lnTo>
                    <a:pt x="12963" y="12144"/>
                  </a:lnTo>
                  <a:lnTo>
                    <a:pt x="12979" y="11620"/>
                  </a:lnTo>
                  <a:lnTo>
                    <a:pt x="12979" y="11103"/>
                  </a:lnTo>
                  <a:lnTo>
                    <a:pt x="12963" y="10586"/>
                  </a:lnTo>
                  <a:lnTo>
                    <a:pt x="12928" y="10069"/>
                  </a:lnTo>
                  <a:lnTo>
                    <a:pt x="12881" y="9560"/>
                  </a:lnTo>
                  <a:lnTo>
                    <a:pt x="12818" y="9076"/>
                  </a:lnTo>
                  <a:lnTo>
                    <a:pt x="12736" y="8600"/>
                  </a:lnTo>
                  <a:lnTo>
                    <a:pt x="12641" y="8148"/>
                  </a:lnTo>
                  <a:lnTo>
                    <a:pt x="12528" y="7711"/>
                  </a:lnTo>
                  <a:lnTo>
                    <a:pt x="12465" y="7509"/>
                  </a:lnTo>
                  <a:lnTo>
                    <a:pt x="12399" y="7324"/>
                  </a:lnTo>
                  <a:lnTo>
                    <a:pt x="12259" y="6984"/>
                  </a:lnTo>
                  <a:lnTo>
                    <a:pt x="12112" y="6702"/>
                  </a:lnTo>
                  <a:lnTo>
                    <a:pt x="11956" y="6460"/>
                  </a:lnTo>
                  <a:lnTo>
                    <a:pt x="11796" y="6266"/>
                  </a:lnTo>
                  <a:lnTo>
                    <a:pt x="11632" y="6121"/>
                  </a:lnTo>
                  <a:lnTo>
                    <a:pt x="11467" y="6024"/>
                  </a:lnTo>
                  <a:lnTo>
                    <a:pt x="11298" y="5975"/>
                  </a:lnTo>
                  <a:close/>
                  <a:moveTo>
                    <a:pt x="2634" y="0"/>
                  </a:moveTo>
                  <a:lnTo>
                    <a:pt x="2363" y="81"/>
                  </a:lnTo>
                  <a:lnTo>
                    <a:pt x="2099" y="234"/>
                  </a:lnTo>
                  <a:lnTo>
                    <a:pt x="1839" y="468"/>
                  </a:lnTo>
                  <a:lnTo>
                    <a:pt x="1591" y="783"/>
                  </a:lnTo>
                  <a:lnTo>
                    <a:pt x="1351" y="1171"/>
                  </a:lnTo>
                  <a:lnTo>
                    <a:pt x="1127" y="1631"/>
                  </a:lnTo>
                  <a:lnTo>
                    <a:pt x="917" y="2164"/>
                  </a:lnTo>
                  <a:lnTo>
                    <a:pt x="819" y="2455"/>
                  </a:lnTo>
                  <a:lnTo>
                    <a:pt x="751" y="2665"/>
                  </a:lnTo>
                  <a:lnTo>
                    <a:pt x="656" y="2980"/>
                  </a:lnTo>
                  <a:lnTo>
                    <a:pt x="487" y="3633"/>
                  </a:lnTo>
                  <a:lnTo>
                    <a:pt x="345" y="4328"/>
                  </a:lnTo>
                  <a:lnTo>
                    <a:pt x="227" y="5047"/>
                  </a:lnTo>
                  <a:lnTo>
                    <a:pt x="132" y="5797"/>
                  </a:lnTo>
                  <a:lnTo>
                    <a:pt x="63" y="6564"/>
                  </a:lnTo>
                  <a:lnTo>
                    <a:pt x="19" y="7340"/>
                  </a:lnTo>
                  <a:lnTo>
                    <a:pt x="0" y="8131"/>
                  </a:lnTo>
                  <a:lnTo>
                    <a:pt x="3" y="8923"/>
                  </a:lnTo>
                  <a:lnTo>
                    <a:pt x="32" y="9706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6" y="11975"/>
                  </a:lnTo>
                  <a:lnTo>
                    <a:pt x="395" y="12685"/>
                  </a:lnTo>
                  <a:lnTo>
                    <a:pt x="545" y="13356"/>
                  </a:lnTo>
                  <a:lnTo>
                    <a:pt x="722" y="13994"/>
                  </a:lnTo>
                  <a:lnTo>
                    <a:pt x="917" y="14591"/>
                  </a:lnTo>
                  <a:lnTo>
                    <a:pt x="1127" y="15124"/>
                  </a:lnTo>
                  <a:lnTo>
                    <a:pt x="1351" y="15584"/>
                  </a:lnTo>
                  <a:lnTo>
                    <a:pt x="1588" y="15972"/>
                  </a:lnTo>
                  <a:lnTo>
                    <a:pt x="1839" y="16286"/>
                  </a:lnTo>
                  <a:lnTo>
                    <a:pt x="2097" y="16529"/>
                  </a:lnTo>
                  <a:lnTo>
                    <a:pt x="2363" y="16682"/>
                  </a:lnTo>
                  <a:lnTo>
                    <a:pt x="2634" y="16755"/>
                  </a:lnTo>
                  <a:lnTo>
                    <a:pt x="2771" y="16755"/>
                  </a:lnTo>
                  <a:lnTo>
                    <a:pt x="2916" y="16747"/>
                  </a:lnTo>
                  <a:lnTo>
                    <a:pt x="3195" y="16675"/>
                  </a:lnTo>
                  <a:lnTo>
                    <a:pt x="3461" y="16529"/>
                  </a:lnTo>
                  <a:lnTo>
                    <a:pt x="3714" y="16311"/>
                  </a:lnTo>
                  <a:lnTo>
                    <a:pt x="3951" y="16020"/>
                  </a:lnTo>
                  <a:lnTo>
                    <a:pt x="4175" y="15657"/>
                  </a:lnTo>
                  <a:lnTo>
                    <a:pt x="4383" y="15213"/>
                  </a:lnTo>
                  <a:lnTo>
                    <a:pt x="4581" y="14704"/>
                  </a:lnTo>
                  <a:lnTo>
                    <a:pt x="4670" y="14413"/>
                  </a:lnTo>
                  <a:lnTo>
                    <a:pt x="4752" y="14163"/>
                  </a:lnTo>
                  <a:lnTo>
                    <a:pt x="4892" y="13622"/>
                  </a:lnTo>
                  <a:lnTo>
                    <a:pt x="5013" y="13041"/>
                  </a:lnTo>
                  <a:lnTo>
                    <a:pt x="5116" y="12419"/>
                  </a:lnTo>
                  <a:lnTo>
                    <a:pt x="5197" y="11749"/>
                  </a:lnTo>
                  <a:lnTo>
                    <a:pt x="5258" y="11030"/>
                  </a:lnTo>
                  <a:lnTo>
                    <a:pt x="5297" y="10271"/>
                  </a:lnTo>
                  <a:lnTo>
                    <a:pt x="5318" y="9471"/>
                  </a:lnTo>
                  <a:lnTo>
                    <a:pt x="5321" y="9060"/>
                  </a:lnTo>
                  <a:lnTo>
                    <a:pt x="5321" y="8696"/>
                  </a:lnTo>
                  <a:lnTo>
                    <a:pt x="5300" y="7978"/>
                  </a:lnTo>
                  <a:lnTo>
                    <a:pt x="5282" y="7623"/>
                  </a:lnTo>
                  <a:lnTo>
                    <a:pt x="2769" y="7623"/>
                  </a:lnTo>
                  <a:lnTo>
                    <a:pt x="2769" y="9916"/>
                  </a:lnTo>
                  <a:lnTo>
                    <a:pt x="4557" y="9916"/>
                  </a:lnTo>
                  <a:lnTo>
                    <a:pt x="4533" y="10376"/>
                  </a:lnTo>
                  <a:lnTo>
                    <a:pt x="4465" y="11200"/>
                  </a:lnTo>
                  <a:lnTo>
                    <a:pt x="4362" y="11918"/>
                  </a:lnTo>
                  <a:lnTo>
                    <a:pt x="4230" y="12532"/>
                  </a:lnTo>
                  <a:lnTo>
                    <a:pt x="4151" y="12790"/>
                  </a:lnTo>
                  <a:lnTo>
                    <a:pt x="4083" y="12992"/>
                  </a:lnTo>
                  <a:lnTo>
                    <a:pt x="3935" y="13364"/>
                  </a:lnTo>
                  <a:lnTo>
                    <a:pt x="3783" y="13679"/>
                  </a:lnTo>
                  <a:lnTo>
                    <a:pt x="3619" y="13937"/>
                  </a:lnTo>
                  <a:lnTo>
                    <a:pt x="3446" y="14147"/>
                  </a:lnTo>
                  <a:lnTo>
                    <a:pt x="3266" y="14308"/>
                  </a:lnTo>
                  <a:lnTo>
                    <a:pt x="3074" y="14413"/>
                  </a:lnTo>
                  <a:lnTo>
                    <a:pt x="2876" y="14462"/>
                  </a:lnTo>
                  <a:lnTo>
                    <a:pt x="2771" y="14470"/>
                  </a:lnTo>
                  <a:lnTo>
                    <a:pt x="2674" y="14470"/>
                  </a:lnTo>
                  <a:lnTo>
                    <a:pt x="2479" y="14413"/>
                  </a:lnTo>
                  <a:lnTo>
                    <a:pt x="2289" y="14300"/>
                  </a:lnTo>
                  <a:lnTo>
                    <a:pt x="2105" y="14131"/>
                  </a:lnTo>
                  <a:lnTo>
                    <a:pt x="1928" y="13904"/>
                  </a:lnTo>
                  <a:lnTo>
                    <a:pt x="1760" y="13622"/>
                  </a:lnTo>
                  <a:lnTo>
                    <a:pt x="1599" y="13291"/>
                  </a:lnTo>
                  <a:lnTo>
                    <a:pt x="1451" y="12904"/>
                  </a:lnTo>
                  <a:lnTo>
                    <a:pt x="1383" y="12694"/>
                  </a:lnTo>
                  <a:lnTo>
                    <a:pt x="1312" y="12459"/>
                  </a:lnTo>
                  <a:lnTo>
                    <a:pt x="1188" y="11975"/>
                  </a:lnTo>
                  <a:lnTo>
                    <a:pt x="1080" y="11466"/>
                  </a:lnTo>
                  <a:lnTo>
                    <a:pt x="991" y="10933"/>
                  </a:lnTo>
                  <a:lnTo>
                    <a:pt x="919" y="10384"/>
                  </a:lnTo>
                  <a:lnTo>
                    <a:pt x="867" y="9819"/>
                  </a:lnTo>
                  <a:lnTo>
                    <a:pt x="832" y="9245"/>
                  </a:lnTo>
                  <a:lnTo>
                    <a:pt x="814" y="8664"/>
                  </a:lnTo>
                  <a:lnTo>
                    <a:pt x="814" y="8083"/>
                  </a:lnTo>
                  <a:lnTo>
                    <a:pt x="832" y="7501"/>
                  </a:lnTo>
                  <a:lnTo>
                    <a:pt x="867" y="6920"/>
                  </a:lnTo>
                  <a:lnTo>
                    <a:pt x="919" y="6355"/>
                  </a:lnTo>
                  <a:lnTo>
                    <a:pt x="991" y="5806"/>
                  </a:lnTo>
                  <a:lnTo>
                    <a:pt x="1080" y="5281"/>
                  </a:lnTo>
                  <a:lnTo>
                    <a:pt x="1188" y="4772"/>
                  </a:lnTo>
                  <a:lnTo>
                    <a:pt x="1312" y="4287"/>
                  </a:lnTo>
                  <a:lnTo>
                    <a:pt x="1383" y="4062"/>
                  </a:lnTo>
                  <a:lnTo>
                    <a:pt x="1451" y="3843"/>
                  </a:lnTo>
                  <a:lnTo>
                    <a:pt x="1599" y="3456"/>
                  </a:lnTo>
                  <a:lnTo>
                    <a:pt x="1760" y="3125"/>
                  </a:lnTo>
                  <a:lnTo>
                    <a:pt x="1928" y="2842"/>
                  </a:lnTo>
                  <a:lnTo>
                    <a:pt x="2105" y="2616"/>
                  </a:lnTo>
                  <a:lnTo>
                    <a:pt x="2289" y="2446"/>
                  </a:lnTo>
                  <a:lnTo>
                    <a:pt x="2479" y="2333"/>
                  </a:lnTo>
                  <a:lnTo>
                    <a:pt x="2674" y="2285"/>
                  </a:lnTo>
                  <a:lnTo>
                    <a:pt x="2866" y="2285"/>
                  </a:lnTo>
                  <a:lnTo>
                    <a:pt x="3053" y="2333"/>
                  </a:lnTo>
                  <a:lnTo>
                    <a:pt x="3235" y="2438"/>
                  </a:lnTo>
                  <a:lnTo>
                    <a:pt x="3414" y="2600"/>
                  </a:lnTo>
                  <a:lnTo>
                    <a:pt x="3585" y="2810"/>
                  </a:lnTo>
                  <a:lnTo>
                    <a:pt x="3748" y="3068"/>
                  </a:lnTo>
                  <a:lnTo>
                    <a:pt x="3904" y="3375"/>
                  </a:lnTo>
                  <a:lnTo>
                    <a:pt x="4051" y="3730"/>
                  </a:lnTo>
                  <a:lnTo>
                    <a:pt x="4120" y="3932"/>
                  </a:lnTo>
                  <a:lnTo>
                    <a:pt x="4647" y="2317"/>
                  </a:lnTo>
                  <a:lnTo>
                    <a:pt x="4552" y="2035"/>
                  </a:lnTo>
                  <a:lnTo>
                    <a:pt x="4349" y="1534"/>
                  </a:lnTo>
                  <a:lnTo>
                    <a:pt x="4133" y="1098"/>
                  </a:lnTo>
                  <a:lnTo>
                    <a:pt x="3904" y="734"/>
                  </a:lnTo>
                  <a:lnTo>
                    <a:pt x="3664" y="436"/>
                  </a:lnTo>
                  <a:lnTo>
                    <a:pt x="3417" y="218"/>
                  </a:lnTo>
                  <a:lnTo>
                    <a:pt x="3164" y="73"/>
                  </a:lnTo>
                  <a:lnTo>
                    <a:pt x="2903" y="0"/>
                  </a:lnTo>
                  <a:close/>
                  <a:moveTo>
                    <a:pt x="19930" y="5959"/>
                  </a:moveTo>
                  <a:lnTo>
                    <a:pt x="19764" y="5999"/>
                  </a:lnTo>
                  <a:lnTo>
                    <a:pt x="19603" y="6096"/>
                  </a:lnTo>
                  <a:lnTo>
                    <a:pt x="19448" y="6242"/>
                  </a:lnTo>
                  <a:lnTo>
                    <a:pt x="19295" y="6436"/>
                  </a:lnTo>
                  <a:lnTo>
                    <a:pt x="19153" y="6678"/>
                  </a:lnTo>
                  <a:lnTo>
                    <a:pt x="19019" y="6961"/>
                  </a:lnTo>
                  <a:lnTo>
                    <a:pt x="18892" y="7291"/>
                  </a:lnTo>
                  <a:lnTo>
                    <a:pt x="18834" y="7469"/>
                  </a:lnTo>
                  <a:lnTo>
                    <a:pt x="18774" y="7663"/>
                  </a:lnTo>
                  <a:lnTo>
                    <a:pt x="18668" y="8066"/>
                  </a:lnTo>
                  <a:lnTo>
                    <a:pt x="18579" y="8503"/>
                  </a:lnTo>
                  <a:lnTo>
                    <a:pt x="18502" y="8955"/>
                  </a:lnTo>
                  <a:lnTo>
                    <a:pt x="18442" y="9439"/>
                  </a:lnTo>
                  <a:lnTo>
                    <a:pt x="18397" y="9956"/>
                  </a:lnTo>
                  <a:lnTo>
                    <a:pt x="18365" y="10497"/>
                  </a:lnTo>
                  <a:lnTo>
                    <a:pt x="18350" y="11062"/>
                  </a:lnTo>
                  <a:lnTo>
                    <a:pt x="18350" y="11627"/>
                  </a:lnTo>
                  <a:lnTo>
                    <a:pt x="18363" y="12160"/>
                  </a:lnTo>
                  <a:lnTo>
                    <a:pt x="18394" y="12685"/>
                  </a:lnTo>
                  <a:lnTo>
                    <a:pt x="18442" y="13194"/>
                  </a:lnTo>
                  <a:lnTo>
                    <a:pt x="18505" y="13679"/>
                  </a:lnTo>
                  <a:lnTo>
                    <a:pt x="18584" y="14147"/>
                  </a:lnTo>
                  <a:lnTo>
                    <a:pt x="18679" y="14591"/>
                  </a:lnTo>
                  <a:lnTo>
                    <a:pt x="18789" y="15011"/>
                  </a:lnTo>
                  <a:lnTo>
                    <a:pt x="18850" y="15204"/>
                  </a:lnTo>
                  <a:lnTo>
                    <a:pt x="18913" y="15390"/>
                  </a:lnTo>
                  <a:lnTo>
                    <a:pt x="19048" y="15738"/>
                  </a:lnTo>
                  <a:lnTo>
                    <a:pt x="19190" y="16028"/>
                  </a:lnTo>
                  <a:lnTo>
                    <a:pt x="19343" y="16279"/>
                  </a:lnTo>
                  <a:lnTo>
                    <a:pt x="19503" y="16473"/>
                  </a:lnTo>
                  <a:lnTo>
                    <a:pt x="19667" y="16626"/>
                  </a:lnTo>
                  <a:lnTo>
                    <a:pt x="19838" y="16723"/>
                  </a:lnTo>
                  <a:lnTo>
                    <a:pt x="20012" y="16763"/>
                  </a:lnTo>
                  <a:lnTo>
                    <a:pt x="20099" y="16755"/>
                  </a:lnTo>
                  <a:lnTo>
                    <a:pt x="20217" y="16763"/>
                  </a:lnTo>
                  <a:lnTo>
                    <a:pt x="20452" y="16675"/>
                  </a:lnTo>
                  <a:lnTo>
                    <a:pt x="20678" y="16488"/>
                  </a:lnTo>
                  <a:lnTo>
                    <a:pt x="20894" y="16198"/>
                  </a:lnTo>
                  <a:lnTo>
                    <a:pt x="20997" y="16012"/>
                  </a:lnTo>
                  <a:lnTo>
                    <a:pt x="21078" y="15851"/>
                  </a:lnTo>
                  <a:lnTo>
                    <a:pt x="21234" y="15479"/>
                  </a:lnTo>
                  <a:lnTo>
                    <a:pt x="21376" y="15059"/>
                  </a:lnTo>
                  <a:lnTo>
                    <a:pt x="21505" y="14599"/>
                  </a:lnTo>
                  <a:lnTo>
                    <a:pt x="21563" y="14357"/>
                  </a:lnTo>
                  <a:lnTo>
                    <a:pt x="20963" y="13129"/>
                  </a:lnTo>
                  <a:lnTo>
                    <a:pt x="20923" y="13315"/>
                  </a:lnTo>
                  <a:lnTo>
                    <a:pt x="20834" y="13646"/>
                  </a:lnTo>
                  <a:lnTo>
                    <a:pt x="20736" y="13921"/>
                  </a:lnTo>
                  <a:lnTo>
                    <a:pt x="20636" y="14155"/>
                  </a:lnTo>
                  <a:lnTo>
                    <a:pt x="20528" y="14341"/>
                  </a:lnTo>
                  <a:lnTo>
                    <a:pt x="20412" y="14486"/>
                  </a:lnTo>
                  <a:lnTo>
                    <a:pt x="20291" y="14575"/>
                  </a:lnTo>
                  <a:lnTo>
                    <a:pt x="20164" y="14623"/>
                  </a:lnTo>
                  <a:lnTo>
                    <a:pt x="20099" y="14631"/>
                  </a:lnTo>
                  <a:lnTo>
                    <a:pt x="20027" y="14623"/>
                  </a:lnTo>
                  <a:lnTo>
                    <a:pt x="19890" y="14575"/>
                  </a:lnTo>
                  <a:lnTo>
                    <a:pt x="19767" y="14470"/>
                  </a:lnTo>
                  <a:lnTo>
                    <a:pt x="19648" y="14316"/>
                  </a:lnTo>
                  <a:lnTo>
                    <a:pt x="19543" y="14114"/>
                  </a:lnTo>
                  <a:lnTo>
                    <a:pt x="19445" y="13856"/>
                  </a:lnTo>
                  <a:lnTo>
                    <a:pt x="19358" y="13549"/>
                  </a:lnTo>
                  <a:lnTo>
                    <a:pt x="19279" y="13194"/>
                  </a:lnTo>
                  <a:lnTo>
                    <a:pt x="19245" y="12992"/>
                  </a:lnTo>
                  <a:lnTo>
                    <a:pt x="21600" y="9997"/>
                  </a:lnTo>
                  <a:lnTo>
                    <a:pt x="21521" y="9383"/>
                  </a:lnTo>
                  <a:lnTo>
                    <a:pt x="21482" y="9108"/>
                  </a:lnTo>
                  <a:lnTo>
                    <a:pt x="21397" y="8575"/>
                  </a:lnTo>
                  <a:lnTo>
                    <a:pt x="21347" y="8317"/>
                  </a:lnTo>
                  <a:lnTo>
                    <a:pt x="21281" y="8026"/>
                  </a:lnTo>
                  <a:lnTo>
                    <a:pt x="21139" y="7485"/>
                  </a:lnTo>
                  <a:lnTo>
                    <a:pt x="21060" y="7227"/>
                  </a:lnTo>
                  <a:lnTo>
                    <a:pt x="21010" y="7081"/>
                  </a:lnTo>
                  <a:lnTo>
                    <a:pt x="20902" y="6823"/>
                  </a:lnTo>
                  <a:lnTo>
                    <a:pt x="20789" y="6589"/>
                  </a:lnTo>
                  <a:lnTo>
                    <a:pt x="20668" y="6395"/>
                  </a:lnTo>
                  <a:lnTo>
                    <a:pt x="20604" y="6314"/>
                  </a:lnTo>
                  <a:lnTo>
                    <a:pt x="20533" y="6226"/>
                  </a:lnTo>
                  <a:lnTo>
                    <a:pt x="20388" y="6088"/>
                  </a:lnTo>
                  <a:lnTo>
                    <a:pt x="20241" y="5999"/>
                  </a:lnTo>
                  <a:lnTo>
                    <a:pt x="20088" y="5959"/>
                  </a:lnTo>
                  <a:close/>
                  <a:moveTo>
                    <a:pt x="14986" y="5967"/>
                  </a:moveTo>
                  <a:lnTo>
                    <a:pt x="14901" y="5975"/>
                  </a:lnTo>
                  <a:lnTo>
                    <a:pt x="14738" y="6024"/>
                  </a:lnTo>
                  <a:lnTo>
                    <a:pt x="14580" y="6121"/>
                  </a:lnTo>
                  <a:lnTo>
                    <a:pt x="14427" y="6266"/>
                  </a:lnTo>
                  <a:lnTo>
                    <a:pt x="14280" y="6467"/>
                  </a:lnTo>
                  <a:lnTo>
                    <a:pt x="14140" y="6710"/>
                  </a:lnTo>
                  <a:lnTo>
                    <a:pt x="14000" y="7009"/>
                  </a:lnTo>
                  <a:lnTo>
                    <a:pt x="13869" y="7356"/>
                  </a:lnTo>
                  <a:lnTo>
                    <a:pt x="13806" y="7550"/>
                  </a:lnTo>
                  <a:lnTo>
                    <a:pt x="13745" y="7744"/>
                  </a:lnTo>
                  <a:lnTo>
                    <a:pt x="13634" y="8155"/>
                  </a:lnTo>
                  <a:lnTo>
                    <a:pt x="13540" y="8591"/>
                  </a:lnTo>
                  <a:lnTo>
                    <a:pt x="13461" y="9060"/>
                  </a:lnTo>
                  <a:lnTo>
                    <a:pt x="13395" y="9544"/>
                  </a:lnTo>
                  <a:lnTo>
                    <a:pt x="13347" y="10053"/>
                  </a:lnTo>
                  <a:lnTo>
                    <a:pt x="13313" y="10570"/>
                  </a:lnTo>
                  <a:lnTo>
                    <a:pt x="13300" y="11103"/>
                  </a:lnTo>
                  <a:lnTo>
                    <a:pt x="13300" y="11635"/>
                  </a:lnTo>
                  <a:lnTo>
                    <a:pt x="13313" y="12169"/>
                  </a:lnTo>
                  <a:lnTo>
                    <a:pt x="13345" y="12685"/>
                  </a:lnTo>
                  <a:lnTo>
                    <a:pt x="13395" y="13186"/>
                  </a:lnTo>
                  <a:lnTo>
                    <a:pt x="13458" y="13671"/>
                  </a:lnTo>
                  <a:lnTo>
                    <a:pt x="13540" y="14139"/>
                  </a:lnTo>
                  <a:lnTo>
                    <a:pt x="13634" y="14575"/>
                  </a:lnTo>
                  <a:lnTo>
                    <a:pt x="13745" y="14979"/>
                  </a:lnTo>
                  <a:lnTo>
                    <a:pt x="13806" y="15173"/>
                  </a:lnTo>
                  <a:lnTo>
                    <a:pt x="13869" y="15366"/>
                  </a:lnTo>
                  <a:lnTo>
                    <a:pt x="14000" y="15713"/>
                  </a:lnTo>
                  <a:lnTo>
                    <a:pt x="14138" y="16004"/>
                  </a:lnTo>
                  <a:lnTo>
                    <a:pt x="14280" y="16255"/>
                  </a:lnTo>
                  <a:lnTo>
                    <a:pt x="14427" y="16448"/>
                  </a:lnTo>
                  <a:lnTo>
                    <a:pt x="14580" y="16593"/>
                  </a:lnTo>
                  <a:lnTo>
                    <a:pt x="14738" y="16690"/>
                  </a:lnTo>
                  <a:lnTo>
                    <a:pt x="14901" y="16739"/>
                  </a:lnTo>
                  <a:lnTo>
                    <a:pt x="14986" y="16747"/>
                  </a:lnTo>
                  <a:lnTo>
                    <a:pt x="15060" y="16747"/>
                  </a:lnTo>
                  <a:lnTo>
                    <a:pt x="15202" y="16706"/>
                  </a:lnTo>
                  <a:lnTo>
                    <a:pt x="15333" y="16634"/>
                  </a:lnTo>
                  <a:lnTo>
                    <a:pt x="15457" y="16513"/>
                  </a:lnTo>
                  <a:lnTo>
                    <a:pt x="15573" y="16368"/>
                  </a:lnTo>
                  <a:lnTo>
                    <a:pt x="15681" y="16174"/>
                  </a:lnTo>
                  <a:lnTo>
                    <a:pt x="15779" y="15948"/>
                  </a:lnTo>
                  <a:lnTo>
                    <a:pt x="15868" y="15673"/>
                  </a:lnTo>
                  <a:lnTo>
                    <a:pt x="15910" y="15528"/>
                  </a:lnTo>
                  <a:lnTo>
                    <a:pt x="15937" y="15528"/>
                  </a:lnTo>
                  <a:lnTo>
                    <a:pt x="15937" y="16303"/>
                  </a:lnTo>
                  <a:lnTo>
                    <a:pt x="15934" y="16682"/>
                  </a:lnTo>
                  <a:lnTo>
                    <a:pt x="15905" y="17361"/>
                  </a:lnTo>
                  <a:lnTo>
                    <a:pt x="15844" y="17950"/>
                  </a:lnTo>
                  <a:lnTo>
                    <a:pt x="15750" y="18451"/>
                  </a:lnTo>
                  <a:lnTo>
                    <a:pt x="15689" y="18660"/>
                  </a:lnTo>
                  <a:lnTo>
                    <a:pt x="15623" y="18862"/>
                  </a:lnTo>
                  <a:lnTo>
                    <a:pt x="15476" y="19169"/>
                  </a:lnTo>
                  <a:lnTo>
                    <a:pt x="15302" y="19371"/>
                  </a:lnTo>
                  <a:lnTo>
                    <a:pt x="15104" y="19476"/>
                  </a:lnTo>
                  <a:lnTo>
                    <a:pt x="14999" y="19484"/>
                  </a:lnTo>
                  <a:lnTo>
                    <a:pt x="14923" y="19476"/>
                  </a:lnTo>
                  <a:lnTo>
                    <a:pt x="14775" y="19412"/>
                  </a:lnTo>
                  <a:lnTo>
                    <a:pt x="14633" y="19266"/>
                  </a:lnTo>
                  <a:lnTo>
                    <a:pt x="14504" y="19049"/>
                  </a:lnTo>
                  <a:lnTo>
                    <a:pt x="14446" y="18911"/>
                  </a:lnTo>
                  <a:lnTo>
                    <a:pt x="14390" y="18765"/>
                  </a:lnTo>
                  <a:lnTo>
                    <a:pt x="14293" y="18459"/>
                  </a:lnTo>
                  <a:lnTo>
                    <a:pt x="14211" y="18120"/>
                  </a:lnTo>
                  <a:lnTo>
                    <a:pt x="14140" y="17748"/>
                  </a:lnTo>
                  <a:lnTo>
                    <a:pt x="14111" y="17555"/>
                  </a:lnTo>
                  <a:lnTo>
                    <a:pt x="13437" y="18410"/>
                  </a:lnTo>
                  <a:lnTo>
                    <a:pt x="13487" y="18742"/>
                  </a:lnTo>
                  <a:lnTo>
                    <a:pt x="13605" y="19355"/>
                  </a:lnTo>
                  <a:lnTo>
                    <a:pt x="13750" y="19920"/>
                  </a:lnTo>
                  <a:lnTo>
                    <a:pt x="13916" y="20421"/>
                  </a:lnTo>
                  <a:lnTo>
                    <a:pt x="14011" y="20647"/>
                  </a:lnTo>
                  <a:lnTo>
                    <a:pt x="14111" y="20873"/>
                  </a:lnTo>
                  <a:lnTo>
                    <a:pt x="14335" y="21229"/>
                  </a:lnTo>
                  <a:lnTo>
                    <a:pt x="14583" y="21471"/>
                  </a:lnTo>
                  <a:lnTo>
                    <a:pt x="14851" y="21592"/>
                  </a:lnTo>
                  <a:lnTo>
                    <a:pt x="14999" y="21600"/>
                  </a:lnTo>
                  <a:lnTo>
                    <a:pt x="15089" y="21600"/>
                  </a:lnTo>
                  <a:lnTo>
                    <a:pt x="15262" y="21551"/>
                  </a:lnTo>
                  <a:lnTo>
                    <a:pt x="15431" y="21471"/>
                  </a:lnTo>
                  <a:lnTo>
                    <a:pt x="15589" y="21334"/>
                  </a:lnTo>
                  <a:lnTo>
                    <a:pt x="15739" y="21164"/>
                  </a:lnTo>
                  <a:lnTo>
                    <a:pt x="15881" y="20946"/>
                  </a:lnTo>
                  <a:lnTo>
                    <a:pt x="16016" y="20679"/>
                  </a:lnTo>
                  <a:lnTo>
                    <a:pt x="16139" y="20372"/>
                  </a:lnTo>
                  <a:lnTo>
                    <a:pt x="16200" y="20203"/>
                  </a:lnTo>
                  <a:lnTo>
                    <a:pt x="16258" y="20017"/>
                  </a:lnTo>
                  <a:lnTo>
                    <a:pt x="16361" y="19630"/>
                  </a:lnTo>
                  <a:lnTo>
                    <a:pt x="16448" y="19185"/>
                  </a:lnTo>
                  <a:lnTo>
                    <a:pt x="16521" y="18709"/>
                  </a:lnTo>
                  <a:lnTo>
                    <a:pt x="16579" y="18176"/>
                  </a:lnTo>
                  <a:lnTo>
                    <a:pt x="16624" y="17603"/>
                  </a:lnTo>
                  <a:lnTo>
                    <a:pt x="16653" y="16989"/>
                  </a:lnTo>
                  <a:lnTo>
                    <a:pt x="16669" y="16327"/>
                  </a:lnTo>
                  <a:lnTo>
                    <a:pt x="16672" y="15980"/>
                  </a:lnTo>
                  <a:lnTo>
                    <a:pt x="16672" y="6290"/>
                  </a:lnTo>
                  <a:lnTo>
                    <a:pt x="15937" y="6290"/>
                  </a:lnTo>
                  <a:lnTo>
                    <a:pt x="15937" y="7170"/>
                  </a:lnTo>
                  <a:lnTo>
                    <a:pt x="15910" y="7170"/>
                  </a:lnTo>
                  <a:lnTo>
                    <a:pt x="15868" y="7033"/>
                  </a:lnTo>
                  <a:lnTo>
                    <a:pt x="15781" y="6791"/>
                  </a:lnTo>
                  <a:lnTo>
                    <a:pt x="15686" y="6573"/>
                  </a:lnTo>
                  <a:lnTo>
                    <a:pt x="15584" y="6387"/>
                  </a:lnTo>
                  <a:lnTo>
                    <a:pt x="15528" y="6314"/>
                  </a:lnTo>
                  <a:lnTo>
                    <a:pt x="15462" y="6226"/>
                  </a:lnTo>
                  <a:lnTo>
                    <a:pt x="15331" y="6096"/>
                  </a:lnTo>
                  <a:lnTo>
                    <a:pt x="15194" y="6007"/>
                  </a:lnTo>
                  <a:lnTo>
                    <a:pt x="15054" y="596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7" name="Google Shape;1827;p110"/>
            <p:cNvGrpSpPr/>
            <p:nvPr/>
          </p:nvGrpSpPr>
          <p:grpSpPr>
            <a:xfrm>
              <a:off x="785800" y="16080"/>
              <a:ext cx="563942" cy="169478"/>
              <a:chOff x="5" y="-1"/>
              <a:chExt cx="563942" cy="169478"/>
            </a:xfrm>
          </p:grpSpPr>
          <p:sp>
            <p:nvSpPr>
              <p:cNvPr id="1828" name="Google Shape;1828;p110"/>
              <p:cNvSpPr/>
              <p:nvPr/>
            </p:nvSpPr>
            <p:spPr>
              <a:xfrm>
                <a:off x="5" y="-1"/>
                <a:ext cx="148284" cy="169290"/>
              </a:xfrm>
              <a:custGeom>
                <a:rect b="b" l="l" r="r" t="t"/>
                <a:pathLst>
                  <a:path extrusionOk="0" h="21600" w="21600">
                    <a:moveTo>
                      <a:pt x="12271" y="0"/>
                    </a:moveTo>
                    <a:lnTo>
                      <a:pt x="11620" y="11"/>
                    </a:lnTo>
                    <a:lnTo>
                      <a:pt x="10371" y="114"/>
                    </a:lnTo>
                    <a:lnTo>
                      <a:pt x="9173" y="308"/>
                    </a:lnTo>
                    <a:lnTo>
                      <a:pt x="8028" y="593"/>
                    </a:lnTo>
                    <a:lnTo>
                      <a:pt x="6935" y="980"/>
                    </a:lnTo>
                    <a:lnTo>
                      <a:pt x="5895" y="1459"/>
                    </a:lnTo>
                    <a:lnTo>
                      <a:pt x="4905" y="2040"/>
                    </a:lnTo>
                    <a:lnTo>
                      <a:pt x="3982" y="2713"/>
                    </a:lnTo>
                    <a:lnTo>
                      <a:pt x="3540" y="3100"/>
                    </a:lnTo>
                    <a:lnTo>
                      <a:pt x="3096" y="3488"/>
                    </a:lnTo>
                    <a:lnTo>
                      <a:pt x="2329" y="4308"/>
                    </a:lnTo>
                    <a:lnTo>
                      <a:pt x="1665" y="5175"/>
                    </a:lnTo>
                    <a:lnTo>
                      <a:pt x="1119" y="6087"/>
                    </a:lnTo>
                    <a:lnTo>
                      <a:pt x="676" y="7056"/>
                    </a:lnTo>
                    <a:lnTo>
                      <a:pt x="338" y="8070"/>
                    </a:lnTo>
                    <a:lnTo>
                      <a:pt x="117" y="9119"/>
                    </a:lnTo>
                    <a:lnTo>
                      <a:pt x="13" y="10224"/>
                    </a:lnTo>
                    <a:lnTo>
                      <a:pt x="0" y="10806"/>
                    </a:lnTo>
                    <a:lnTo>
                      <a:pt x="13" y="11376"/>
                    </a:lnTo>
                    <a:lnTo>
                      <a:pt x="130" y="12481"/>
                    </a:lnTo>
                    <a:lnTo>
                      <a:pt x="351" y="13541"/>
                    </a:lnTo>
                    <a:lnTo>
                      <a:pt x="676" y="14556"/>
                    </a:lnTo>
                    <a:lnTo>
                      <a:pt x="1119" y="15524"/>
                    </a:lnTo>
                    <a:lnTo>
                      <a:pt x="1665" y="16437"/>
                    </a:lnTo>
                    <a:lnTo>
                      <a:pt x="2329" y="17302"/>
                    </a:lnTo>
                    <a:lnTo>
                      <a:pt x="3096" y="18124"/>
                    </a:lnTo>
                    <a:lnTo>
                      <a:pt x="3540" y="18511"/>
                    </a:lnTo>
                    <a:lnTo>
                      <a:pt x="3982" y="18887"/>
                    </a:lnTo>
                    <a:lnTo>
                      <a:pt x="4919" y="19571"/>
                    </a:lnTo>
                    <a:lnTo>
                      <a:pt x="5908" y="20152"/>
                    </a:lnTo>
                    <a:lnTo>
                      <a:pt x="6948" y="20631"/>
                    </a:lnTo>
                    <a:lnTo>
                      <a:pt x="8041" y="21019"/>
                    </a:lnTo>
                    <a:lnTo>
                      <a:pt x="9173" y="21304"/>
                    </a:lnTo>
                    <a:lnTo>
                      <a:pt x="10371" y="21497"/>
                    </a:lnTo>
                    <a:lnTo>
                      <a:pt x="11620" y="21600"/>
                    </a:lnTo>
                    <a:lnTo>
                      <a:pt x="12961" y="21600"/>
                    </a:lnTo>
                    <a:lnTo>
                      <a:pt x="14313" y="21475"/>
                    </a:lnTo>
                    <a:lnTo>
                      <a:pt x="15641" y="21212"/>
                    </a:lnTo>
                    <a:lnTo>
                      <a:pt x="16929" y="20825"/>
                    </a:lnTo>
                    <a:lnTo>
                      <a:pt x="17554" y="20574"/>
                    </a:lnTo>
                    <a:lnTo>
                      <a:pt x="18139" y="20335"/>
                    </a:lnTo>
                    <a:lnTo>
                      <a:pt x="19232" y="19765"/>
                    </a:lnTo>
                    <a:lnTo>
                      <a:pt x="20247" y="19081"/>
                    </a:lnTo>
                    <a:lnTo>
                      <a:pt x="21184" y="18305"/>
                    </a:lnTo>
                    <a:lnTo>
                      <a:pt x="21600" y="17884"/>
                    </a:lnTo>
                    <a:lnTo>
                      <a:pt x="19493" y="16037"/>
                    </a:lnTo>
                    <a:lnTo>
                      <a:pt x="19115" y="16402"/>
                    </a:lnTo>
                    <a:lnTo>
                      <a:pt x="18334" y="17063"/>
                    </a:lnTo>
                    <a:lnTo>
                      <a:pt x="17501" y="17622"/>
                    </a:lnTo>
                    <a:lnTo>
                      <a:pt x="16643" y="18089"/>
                    </a:lnTo>
                    <a:lnTo>
                      <a:pt x="15732" y="18465"/>
                    </a:lnTo>
                    <a:lnTo>
                      <a:pt x="14782" y="18750"/>
                    </a:lnTo>
                    <a:lnTo>
                      <a:pt x="13806" y="18933"/>
                    </a:lnTo>
                    <a:lnTo>
                      <a:pt x="12778" y="19035"/>
                    </a:lnTo>
                    <a:lnTo>
                      <a:pt x="11789" y="19035"/>
                    </a:lnTo>
                    <a:lnTo>
                      <a:pt x="10892" y="18978"/>
                    </a:lnTo>
                    <a:lnTo>
                      <a:pt x="10006" y="18830"/>
                    </a:lnTo>
                    <a:lnTo>
                      <a:pt x="9147" y="18625"/>
                    </a:lnTo>
                    <a:lnTo>
                      <a:pt x="8315" y="18328"/>
                    </a:lnTo>
                    <a:lnTo>
                      <a:pt x="7521" y="17964"/>
                    </a:lnTo>
                    <a:lnTo>
                      <a:pt x="6779" y="17531"/>
                    </a:lnTo>
                    <a:lnTo>
                      <a:pt x="6077" y="17040"/>
                    </a:lnTo>
                    <a:lnTo>
                      <a:pt x="5752" y="16755"/>
                    </a:lnTo>
                    <a:lnTo>
                      <a:pt x="5413" y="16470"/>
                    </a:lnTo>
                    <a:lnTo>
                      <a:pt x="4840" y="15855"/>
                    </a:lnTo>
                    <a:lnTo>
                      <a:pt x="4345" y="15194"/>
                    </a:lnTo>
                    <a:lnTo>
                      <a:pt x="3929" y="14498"/>
                    </a:lnTo>
                    <a:lnTo>
                      <a:pt x="3591" y="13746"/>
                    </a:lnTo>
                    <a:lnTo>
                      <a:pt x="3344" y="12960"/>
                    </a:lnTo>
                    <a:lnTo>
                      <a:pt x="3188" y="12128"/>
                    </a:lnTo>
                    <a:lnTo>
                      <a:pt x="3096" y="11250"/>
                    </a:lnTo>
                    <a:lnTo>
                      <a:pt x="3096" y="10327"/>
                    </a:lnTo>
                    <a:lnTo>
                      <a:pt x="3188" y="9450"/>
                    </a:lnTo>
                    <a:lnTo>
                      <a:pt x="3344" y="8617"/>
                    </a:lnTo>
                    <a:lnTo>
                      <a:pt x="3591" y="7831"/>
                    </a:lnTo>
                    <a:lnTo>
                      <a:pt x="3929" y="7078"/>
                    </a:lnTo>
                    <a:lnTo>
                      <a:pt x="4345" y="6383"/>
                    </a:lnTo>
                    <a:lnTo>
                      <a:pt x="4840" y="5722"/>
                    </a:lnTo>
                    <a:lnTo>
                      <a:pt x="5413" y="5107"/>
                    </a:lnTo>
                    <a:lnTo>
                      <a:pt x="5752" y="4822"/>
                    </a:lnTo>
                    <a:lnTo>
                      <a:pt x="6077" y="4537"/>
                    </a:lnTo>
                    <a:lnTo>
                      <a:pt x="6779" y="4046"/>
                    </a:lnTo>
                    <a:lnTo>
                      <a:pt x="7521" y="3613"/>
                    </a:lnTo>
                    <a:lnTo>
                      <a:pt x="8315" y="3249"/>
                    </a:lnTo>
                    <a:lnTo>
                      <a:pt x="9147" y="2952"/>
                    </a:lnTo>
                    <a:lnTo>
                      <a:pt x="10006" y="2747"/>
                    </a:lnTo>
                    <a:lnTo>
                      <a:pt x="10892" y="2598"/>
                    </a:lnTo>
                    <a:lnTo>
                      <a:pt x="11789" y="2542"/>
                    </a:lnTo>
                    <a:lnTo>
                      <a:pt x="12765" y="2542"/>
                    </a:lnTo>
                    <a:lnTo>
                      <a:pt x="13741" y="2633"/>
                    </a:lnTo>
                    <a:lnTo>
                      <a:pt x="14678" y="2793"/>
                    </a:lnTo>
                    <a:lnTo>
                      <a:pt x="15549" y="3032"/>
                    </a:lnTo>
                    <a:lnTo>
                      <a:pt x="16369" y="3363"/>
                    </a:lnTo>
                    <a:lnTo>
                      <a:pt x="17137" y="3773"/>
                    </a:lnTo>
                    <a:lnTo>
                      <a:pt x="17840" y="4263"/>
                    </a:lnTo>
                    <a:lnTo>
                      <a:pt x="18504" y="4844"/>
                    </a:lnTo>
                    <a:lnTo>
                      <a:pt x="18803" y="5163"/>
                    </a:lnTo>
                    <a:lnTo>
                      <a:pt x="20924" y="3363"/>
                    </a:lnTo>
                    <a:lnTo>
                      <a:pt x="20494" y="2952"/>
                    </a:lnTo>
                    <a:lnTo>
                      <a:pt x="19610" y="2223"/>
                    </a:lnTo>
                    <a:lnTo>
                      <a:pt x="18660" y="1585"/>
                    </a:lnTo>
                    <a:lnTo>
                      <a:pt x="17631" y="1060"/>
                    </a:lnTo>
                    <a:lnTo>
                      <a:pt x="16552" y="638"/>
                    </a:lnTo>
                    <a:lnTo>
                      <a:pt x="15406" y="331"/>
                    </a:lnTo>
                    <a:lnTo>
                      <a:pt x="14196" y="114"/>
                    </a:lnTo>
                    <a:lnTo>
                      <a:pt x="12934" y="11"/>
                    </a:lnTo>
                    <a:lnTo>
                      <a:pt x="1227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110"/>
              <p:cNvSpPr/>
              <p:nvPr/>
            </p:nvSpPr>
            <p:spPr>
              <a:xfrm>
                <a:off x="167040" y="3844"/>
                <a:ext cx="20700" cy="1620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110"/>
              <p:cNvSpPr/>
              <p:nvPr/>
            </p:nvSpPr>
            <p:spPr>
              <a:xfrm>
                <a:off x="205630" y="51271"/>
                <a:ext cx="114048" cy="118206"/>
              </a:xfrm>
              <a:custGeom>
                <a:rect b="b" l="l" r="r" t="t"/>
                <a:pathLst>
                  <a:path extrusionOk="0" h="21600" w="21600">
                    <a:moveTo>
                      <a:pt x="10319" y="3494"/>
                    </a:moveTo>
                    <a:lnTo>
                      <a:pt x="11586" y="3527"/>
                    </a:lnTo>
                    <a:lnTo>
                      <a:pt x="12821" y="3787"/>
                    </a:lnTo>
                    <a:lnTo>
                      <a:pt x="14006" y="4294"/>
                    </a:lnTo>
                    <a:lnTo>
                      <a:pt x="15089" y="5028"/>
                    </a:lnTo>
                    <a:lnTo>
                      <a:pt x="15578" y="5486"/>
                    </a:lnTo>
                    <a:lnTo>
                      <a:pt x="16069" y="6008"/>
                    </a:lnTo>
                    <a:lnTo>
                      <a:pt x="16813" y="7168"/>
                    </a:lnTo>
                    <a:lnTo>
                      <a:pt x="17338" y="8490"/>
                    </a:lnTo>
                    <a:lnTo>
                      <a:pt x="17592" y="9976"/>
                    </a:lnTo>
                    <a:lnTo>
                      <a:pt x="17608" y="10791"/>
                    </a:lnTo>
                    <a:lnTo>
                      <a:pt x="17592" y="11608"/>
                    </a:lnTo>
                    <a:lnTo>
                      <a:pt x="17338" y="13094"/>
                    </a:lnTo>
                    <a:lnTo>
                      <a:pt x="16830" y="14416"/>
                    </a:lnTo>
                    <a:lnTo>
                      <a:pt x="16069" y="15592"/>
                    </a:lnTo>
                    <a:lnTo>
                      <a:pt x="15578" y="16098"/>
                    </a:lnTo>
                    <a:lnTo>
                      <a:pt x="15324" y="16343"/>
                    </a:lnTo>
                    <a:lnTo>
                      <a:pt x="14818" y="16784"/>
                    </a:lnTo>
                    <a:lnTo>
                      <a:pt x="13684" y="17452"/>
                    </a:lnTo>
                    <a:lnTo>
                      <a:pt x="12483" y="17893"/>
                    </a:lnTo>
                    <a:lnTo>
                      <a:pt x="11214" y="18089"/>
                    </a:lnTo>
                    <a:lnTo>
                      <a:pt x="9946" y="18057"/>
                    </a:lnTo>
                    <a:lnTo>
                      <a:pt x="8694" y="17796"/>
                    </a:lnTo>
                    <a:lnTo>
                      <a:pt x="7527" y="17289"/>
                    </a:lnTo>
                    <a:lnTo>
                      <a:pt x="6445" y="16572"/>
                    </a:lnTo>
                    <a:lnTo>
                      <a:pt x="5955" y="16098"/>
                    </a:lnTo>
                    <a:lnTo>
                      <a:pt x="5464" y="15592"/>
                    </a:lnTo>
                    <a:lnTo>
                      <a:pt x="4703" y="14416"/>
                    </a:lnTo>
                    <a:lnTo>
                      <a:pt x="4195" y="13094"/>
                    </a:lnTo>
                    <a:lnTo>
                      <a:pt x="3941" y="11608"/>
                    </a:lnTo>
                    <a:lnTo>
                      <a:pt x="3924" y="10791"/>
                    </a:lnTo>
                    <a:lnTo>
                      <a:pt x="3941" y="9976"/>
                    </a:lnTo>
                    <a:lnTo>
                      <a:pt x="4195" y="8490"/>
                    </a:lnTo>
                    <a:lnTo>
                      <a:pt x="4703" y="7168"/>
                    </a:lnTo>
                    <a:lnTo>
                      <a:pt x="5464" y="6008"/>
                    </a:lnTo>
                    <a:lnTo>
                      <a:pt x="5955" y="5486"/>
                    </a:lnTo>
                    <a:lnTo>
                      <a:pt x="6208" y="5241"/>
                    </a:lnTo>
                    <a:lnTo>
                      <a:pt x="6715" y="4816"/>
                    </a:lnTo>
                    <a:lnTo>
                      <a:pt x="7848" y="4131"/>
                    </a:lnTo>
                    <a:lnTo>
                      <a:pt x="9050" y="3690"/>
                    </a:lnTo>
                    <a:lnTo>
                      <a:pt x="10319" y="3494"/>
                    </a:lnTo>
                    <a:close/>
                    <a:moveTo>
                      <a:pt x="10217" y="0"/>
                    </a:moveTo>
                    <a:lnTo>
                      <a:pt x="9083" y="98"/>
                    </a:lnTo>
                    <a:lnTo>
                      <a:pt x="8001" y="294"/>
                    </a:lnTo>
                    <a:lnTo>
                      <a:pt x="6986" y="588"/>
                    </a:lnTo>
                    <a:lnTo>
                      <a:pt x="6022" y="963"/>
                    </a:lnTo>
                    <a:lnTo>
                      <a:pt x="5092" y="1453"/>
                    </a:lnTo>
                    <a:lnTo>
                      <a:pt x="4229" y="2025"/>
                    </a:lnTo>
                    <a:lnTo>
                      <a:pt x="3417" y="2711"/>
                    </a:lnTo>
                    <a:lnTo>
                      <a:pt x="3045" y="3086"/>
                    </a:lnTo>
                    <a:lnTo>
                      <a:pt x="2672" y="3478"/>
                    </a:lnTo>
                    <a:lnTo>
                      <a:pt x="2014" y="4294"/>
                    </a:lnTo>
                    <a:lnTo>
                      <a:pt x="1438" y="5160"/>
                    </a:lnTo>
                    <a:lnTo>
                      <a:pt x="965" y="6074"/>
                    </a:lnTo>
                    <a:lnTo>
                      <a:pt x="575" y="7037"/>
                    </a:lnTo>
                    <a:lnTo>
                      <a:pt x="288" y="8049"/>
                    </a:lnTo>
                    <a:lnTo>
                      <a:pt x="102" y="9110"/>
                    </a:lnTo>
                    <a:lnTo>
                      <a:pt x="0" y="10220"/>
                    </a:lnTo>
                    <a:lnTo>
                      <a:pt x="0" y="11380"/>
                    </a:lnTo>
                    <a:lnTo>
                      <a:pt x="102" y="12490"/>
                    </a:lnTo>
                    <a:lnTo>
                      <a:pt x="288" y="13551"/>
                    </a:lnTo>
                    <a:lnTo>
                      <a:pt x="575" y="14563"/>
                    </a:lnTo>
                    <a:lnTo>
                      <a:pt x="948" y="15526"/>
                    </a:lnTo>
                    <a:lnTo>
                      <a:pt x="1421" y="16440"/>
                    </a:lnTo>
                    <a:lnTo>
                      <a:pt x="1997" y="17306"/>
                    </a:lnTo>
                    <a:lnTo>
                      <a:pt x="2655" y="18122"/>
                    </a:lnTo>
                    <a:lnTo>
                      <a:pt x="3045" y="18514"/>
                    </a:lnTo>
                    <a:lnTo>
                      <a:pt x="3417" y="18889"/>
                    </a:lnTo>
                    <a:lnTo>
                      <a:pt x="4229" y="19559"/>
                    </a:lnTo>
                    <a:lnTo>
                      <a:pt x="5092" y="20147"/>
                    </a:lnTo>
                    <a:lnTo>
                      <a:pt x="6022" y="20619"/>
                    </a:lnTo>
                    <a:lnTo>
                      <a:pt x="6986" y="21011"/>
                    </a:lnTo>
                    <a:lnTo>
                      <a:pt x="8001" y="21289"/>
                    </a:lnTo>
                    <a:lnTo>
                      <a:pt x="9083" y="21485"/>
                    </a:lnTo>
                    <a:lnTo>
                      <a:pt x="10217" y="21584"/>
                    </a:lnTo>
                    <a:lnTo>
                      <a:pt x="10791" y="21600"/>
                    </a:lnTo>
                    <a:lnTo>
                      <a:pt x="11383" y="21584"/>
                    </a:lnTo>
                    <a:lnTo>
                      <a:pt x="12517" y="21485"/>
                    </a:lnTo>
                    <a:lnTo>
                      <a:pt x="13583" y="21289"/>
                    </a:lnTo>
                    <a:lnTo>
                      <a:pt x="14615" y="21011"/>
                    </a:lnTo>
                    <a:lnTo>
                      <a:pt x="15578" y="20619"/>
                    </a:lnTo>
                    <a:lnTo>
                      <a:pt x="16492" y="20147"/>
                    </a:lnTo>
                    <a:lnTo>
                      <a:pt x="17355" y="19559"/>
                    </a:lnTo>
                    <a:lnTo>
                      <a:pt x="18167" y="18889"/>
                    </a:lnTo>
                    <a:lnTo>
                      <a:pt x="18556" y="18514"/>
                    </a:lnTo>
                    <a:lnTo>
                      <a:pt x="18928" y="18122"/>
                    </a:lnTo>
                    <a:lnTo>
                      <a:pt x="19588" y="17306"/>
                    </a:lnTo>
                    <a:lnTo>
                      <a:pt x="20162" y="16440"/>
                    </a:lnTo>
                    <a:lnTo>
                      <a:pt x="20636" y="15526"/>
                    </a:lnTo>
                    <a:lnTo>
                      <a:pt x="21025" y="14563"/>
                    </a:lnTo>
                    <a:lnTo>
                      <a:pt x="21313" y="13551"/>
                    </a:lnTo>
                    <a:lnTo>
                      <a:pt x="21499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499" y="9110"/>
                    </a:lnTo>
                    <a:lnTo>
                      <a:pt x="21313" y="8049"/>
                    </a:lnTo>
                    <a:lnTo>
                      <a:pt x="21025" y="7037"/>
                    </a:lnTo>
                    <a:lnTo>
                      <a:pt x="20636" y="6074"/>
                    </a:lnTo>
                    <a:lnTo>
                      <a:pt x="20162" y="5160"/>
                    </a:lnTo>
                    <a:lnTo>
                      <a:pt x="19588" y="4294"/>
                    </a:lnTo>
                    <a:lnTo>
                      <a:pt x="18928" y="3478"/>
                    </a:lnTo>
                    <a:lnTo>
                      <a:pt x="18556" y="3086"/>
                    </a:lnTo>
                    <a:lnTo>
                      <a:pt x="18167" y="2711"/>
                    </a:lnTo>
                    <a:lnTo>
                      <a:pt x="17355" y="2025"/>
                    </a:lnTo>
                    <a:lnTo>
                      <a:pt x="16492" y="1453"/>
                    </a:lnTo>
                    <a:lnTo>
                      <a:pt x="15578" y="963"/>
                    </a:lnTo>
                    <a:lnTo>
                      <a:pt x="14615" y="588"/>
                    </a:lnTo>
                    <a:lnTo>
                      <a:pt x="13583" y="294"/>
                    </a:lnTo>
                    <a:lnTo>
                      <a:pt x="12517" y="98"/>
                    </a:lnTo>
                    <a:lnTo>
                      <a:pt x="1138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110"/>
              <p:cNvSpPr/>
              <p:nvPr/>
            </p:nvSpPr>
            <p:spPr>
              <a:xfrm>
                <a:off x="336674" y="54845"/>
                <a:ext cx="98064" cy="114426"/>
              </a:xfrm>
              <a:custGeom>
                <a:rect b="b" l="l" r="r" t="t"/>
                <a:pathLst>
                  <a:path extrusionOk="0" h="21600" w="21600">
                    <a:moveTo>
                      <a:pt x="17016" y="0"/>
                    </a:moveTo>
                    <a:lnTo>
                      <a:pt x="17016" y="11533"/>
                    </a:lnTo>
                    <a:lnTo>
                      <a:pt x="16996" y="12140"/>
                    </a:lnTo>
                    <a:lnTo>
                      <a:pt x="16780" y="13355"/>
                    </a:lnTo>
                    <a:lnTo>
                      <a:pt x="16328" y="14501"/>
                    </a:lnTo>
                    <a:lnTo>
                      <a:pt x="15640" y="15563"/>
                    </a:lnTo>
                    <a:lnTo>
                      <a:pt x="15227" y="16069"/>
                    </a:lnTo>
                    <a:lnTo>
                      <a:pt x="14793" y="16524"/>
                    </a:lnTo>
                    <a:lnTo>
                      <a:pt x="13771" y="17250"/>
                    </a:lnTo>
                    <a:lnTo>
                      <a:pt x="12571" y="17755"/>
                    </a:lnTo>
                    <a:lnTo>
                      <a:pt x="11272" y="18008"/>
                    </a:lnTo>
                    <a:lnTo>
                      <a:pt x="10604" y="18025"/>
                    </a:lnTo>
                    <a:lnTo>
                      <a:pt x="9856" y="18008"/>
                    </a:lnTo>
                    <a:lnTo>
                      <a:pt x="8537" y="17823"/>
                    </a:lnTo>
                    <a:lnTo>
                      <a:pt x="7416" y="17452"/>
                    </a:lnTo>
                    <a:lnTo>
                      <a:pt x="6472" y="16912"/>
                    </a:lnTo>
                    <a:lnTo>
                      <a:pt x="5724" y="16187"/>
                    </a:lnTo>
                    <a:lnTo>
                      <a:pt x="5153" y="15276"/>
                    </a:lnTo>
                    <a:lnTo>
                      <a:pt x="4780" y="14181"/>
                    </a:lnTo>
                    <a:lnTo>
                      <a:pt x="4584" y="12899"/>
                    </a:lnTo>
                    <a:lnTo>
                      <a:pt x="4584" y="17"/>
                    </a:lnTo>
                    <a:lnTo>
                      <a:pt x="0" y="17"/>
                    </a:lnTo>
                    <a:lnTo>
                      <a:pt x="0" y="12815"/>
                    </a:lnTo>
                    <a:lnTo>
                      <a:pt x="20" y="13809"/>
                    </a:lnTo>
                    <a:lnTo>
                      <a:pt x="314" y="15597"/>
                    </a:lnTo>
                    <a:lnTo>
                      <a:pt x="905" y="17199"/>
                    </a:lnTo>
                    <a:lnTo>
                      <a:pt x="1553" y="18261"/>
                    </a:lnTo>
                    <a:lnTo>
                      <a:pt x="2065" y="18919"/>
                    </a:lnTo>
                    <a:lnTo>
                      <a:pt x="2360" y="19222"/>
                    </a:lnTo>
                    <a:lnTo>
                      <a:pt x="2656" y="19509"/>
                    </a:lnTo>
                    <a:lnTo>
                      <a:pt x="3324" y="20031"/>
                    </a:lnTo>
                    <a:lnTo>
                      <a:pt x="4052" y="20470"/>
                    </a:lnTo>
                    <a:lnTo>
                      <a:pt x="4840" y="20857"/>
                    </a:lnTo>
                    <a:lnTo>
                      <a:pt x="5705" y="21145"/>
                    </a:lnTo>
                    <a:lnTo>
                      <a:pt x="6649" y="21381"/>
                    </a:lnTo>
                    <a:lnTo>
                      <a:pt x="7652" y="21515"/>
                    </a:lnTo>
                    <a:lnTo>
                      <a:pt x="8735" y="21600"/>
                    </a:lnTo>
                    <a:lnTo>
                      <a:pt x="9895" y="21600"/>
                    </a:lnTo>
                    <a:lnTo>
                      <a:pt x="11056" y="21464"/>
                    </a:lnTo>
                    <a:lnTo>
                      <a:pt x="12196" y="21195"/>
                    </a:lnTo>
                    <a:lnTo>
                      <a:pt x="13299" y="20808"/>
                    </a:lnTo>
                    <a:lnTo>
                      <a:pt x="13829" y="20555"/>
                    </a:lnTo>
                    <a:lnTo>
                      <a:pt x="14302" y="20318"/>
                    </a:lnTo>
                    <a:lnTo>
                      <a:pt x="15207" y="19778"/>
                    </a:lnTo>
                    <a:lnTo>
                      <a:pt x="16013" y="19138"/>
                    </a:lnTo>
                    <a:lnTo>
                      <a:pt x="16702" y="18413"/>
                    </a:lnTo>
                    <a:lnTo>
                      <a:pt x="17016" y="18025"/>
                    </a:lnTo>
                    <a:lnTo>
                      <a:pt x="17213" y="18025"/>
                    </a:lnTo>
                    <a:lnTo>
                      <a:pt x="17213" y="20925"/>
                    </a:lnTo>
                    <a:lnTo>
                      <a:pt x="21600" y="20925"/>
                    </a:lnTo>
                    <a:lnTo>
                      <a:pt x="2158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110"/>
              <p:cNvSpPr/>
              <p:nvPr/>
            </p:nvSpPr>
            <p:spPr>
              <a:xfrm>
                <a:off x="452437" y="3484"/>
                <a:ext cx="111510" cy="165780"/>
              </a:xfrm>
              <a:custGeom>
                <a:rect b="b" l="l" r="r" t="t"/>
                <a:pathLst>
                  <a:path extrusionOk="0" h="21600" w="21600">
                    <a:moveTo>
                      <a:pt x="10523" y="8717"/>
                    </a:moveTo>
                    <a:lnTo>
                      <a:pt x="11787" y="8740"/>
                    </a:lnTo>
                    <a:lnTo>
                      <a:pt x="13015" y="8938"/>
                    </a:lnTo>
                    <a:lnTo>
                      <a:pt x="14192" y="9287"/>
                    </a:lnTo>
                    <a:lnTo>
                      <a:pt x="15265" y="9799"/>
                    </a:lnTo>
                    <a:lnTo>
                      <a:pt x="15732" y="10125"/>
                    </a:lnTo>
                    <a:lnTo>
                      <a:pt x="16200" y="10485"/>
                    </a:lnTo>
                    <a:lnTo>
                      <a:pt x="16943" y="11324"/>
                    </a:lnTo>
                    <a:lnTo>
                      <a:pt x="17446" y="12266"/>
                    </a:lnTo>
                    <a:lnTo>
                      <a:pt x="17706" y="13337"/>
                    </a:lnTo>
                    <a:lnTo>
                      <a:pt x="17723" y="13918"/>
                    </a:lnTo>
                    <a:lnTo>
                      <a:pt x="17706" y="14500"/>
                    </a:lnTo>
                    <a:lnTo>
                      <a:pt x="17446" y="15571"/>
                    </a:lnTo>
                    <a:lnTo>
                      <a:pt x="16943" y="16525"/>
                    </a:lnTo>
                    <a:lnTo>
                      <a:pt x="16200" y="17352"/>
                    </a:lnTo>
                    <a:lnTo>
                      <a:pt x="15732" y="17724"/>
                    </a:lnTo>
                    <a:lnTo>
                      <a:pt x="15247" y="18051"/>
                    </a:lnTo>
                    <a:lnTo>
                      <a:pt x="14141" y="18574"/>
                    </a:lnTo>
                    <a:lnTo>
                      <a:pt x="12911" y="18934"/>
                    </a:lnTo>
                    <a:lnTo>
                      <a:pt x="11579" y="19121"/>
                    </a:lnTo>
                    <a:lnTo>
                      <a:pt x="10886" y="19133"/>
                    </a:lnTo>
                    <a:lnTo>
                      <a:pt x="10194" y="19121"/>
                    </a:lnTo>
                    <a:lnTo>
                      <a:pt x="8878" y="18934"/>
                    </a:lnTo>
                    <a:lnTo>
                      <a:pt x="7632" y="18574"/>
                    </a:lnTo>
                    <a:lnTo>
                      <a:pt x="6542" y="18039"/>
                    </a:lnTo>
                    <a:lnTo>
                      <a:pt x="6058" y="17701"/>
                    </a:lnTo>
                    <a:lnTo>
                      <a:pt x="5573" y="17341"/>
                    </a:lnTo>
                    <a:lnTo>
                      <a:pt x="4828" y="16514"/>
                    </a:lnTo>
                    <a:lnTo>
                      <a:pt x="4327" y="15560"/>
                    </a:lnTo>
                    <a:lnTo>
                      <a:pt x="4067" y="14500"/>
                    </a:lnTo>
                    <a:lnTo>
                      <a:pt x="4050" y="13918"/>
                    </a:lnTo>
                    <a:lnTo>
                      <a:pt x="4067" y="13337"/>
                    </a:lnTo>
                    <a:lnTo>
                      <a:pt x="4327" y="12278"/>
                    </a:lnTo>
                    <a:lnTo>
                      <a:pt x="4828" y="11336"/>
                    </a:lnTo>
                    <a:lnTo>
                      <a:pt x="5573" y="10509"/>
                    </a:lnTo>
                    <a:lnTo>
                      <a:pt x="6058" y="10137"/>
                    </a:lnTo>
                    <a:lnTo>
                      <a:pt x="6231" y="10009"/>
                    </a:lnTo>
                    <a:lnTo>
                      <a:pt x="6439" y="9892"/>
                    </a:lnTo>
                    <a:lnTo>
                      <a:pt x="6941" y="9590"/>
                    </a:lnTo>
                    <a:lnTo>
                      <a:pt x="8065" y="9136"/>
                    </a:lnTo>
                    <a:lnTo>
                      <a:pt x="9260" y="8845"/>
                    </a:lnTo>
                    <a:lnTo>
                      <a:pt x="10523" y="8717"/>
                    </a:lnTo>
                    <a:close/>
                    <a:moveTo>
                      <a:pt x="17567" y="0"/>
                    </a:moveTo>
                    <a:lnTo>
                      <a:pt x="17567" y="6668"/>
                    </a:lnTo>
                    <a:lnTo>
                      <a:pt x="17740" y="8670"/>
                    </a:lnTo>
                    <a:lnTo>
                      <a:pt x="17567" y="8670"/>
                    </a:lnTo>
                    <a:lnTo>
                      <a:pt x="17290" y="8391"/>
                    </a:lnTo>
                    <a:lnTo>
                      <a:pt x="16650" y="7891"/>
                    </a:lnTo>
                    <a:lnTo>
                      <a:pt x="15905" y="7448"/>
                    </a:lnTo>
                    <a:lnTo>
                      <a:pt x="15092" y="7064"/>
                    </a:lnTo>
                    <a:lnTo>
                      <a:pt x="14659" y="6912"/>
                    </a:lnTo>
                    <a:lnTo>
                      <a:pt x="14141" y="6738"/>
                    </a:lnTo>
                    <a:lnTo>
                      <a:pt x="13050" y="6471"/>
                    </a:lnTo>
                    <a:lnTo>
                      <a:pt x="11942" y="6296"/>
                    </a:lnTo>
                    <a:lnTo>
                      <a:pt x="10799" y="6214"/>
                    </a:lnTo>
                    <a:lnTo>
                      <a:pt x="9693" y="6214"/>
                    </a:lnTo>
                    <a:lnTo>
                      <a:pt x="8688" y="6284"/>
                    </a:lnTo>
                    <a:lnTo>
                      <a:pt x="7719" y="6424"/>
                    </a:lnTo>
                    <a:lnTo>
                      <a:pt x="6784" y="6633"/>
                    </a:lnTo>
                    <a:lnTo>
                      <a:pt x="5901" y="6912"/>
                    </a:lnTo>
                    <a:lnTo>
                      <a:pt x="5036" y="7250"/>
                    </a:lnTo>
                    <a:lnTo>
                      <a:pt x="4205" y="7669"/>
                    </a:lnTo>
                    <a:lnTo>
                      <a:pt x="3410" y="8158"/>
                    </a:lnTo>
                    <a:lnTo>
                      <a:pt x="3029" y="8426"/>
                    </a:lnTo>
                    <a:lnTo>
                      <a:pt x="2666" y="8705"/>
                    </a:lnTo>
                    <a:lnTo>
                      <a:pt x="2008" y="9287"/>
                    </a:lnTo>
                    <a:lnTo>
                      <a:pt x="1436" y="9915"/>
                    </a:lnTo>
                    <a:lnTo>
                      <a:pt x="970" y="10567"/>
                    </a:lnTo>
                    <a:lnTo>
                      <a:pt x="588" y="11254"/>
                    </a:lnTo>
                    <a:lnTo>
                      <a:pt x="295" y="11964"/>
                    </a:lnTo>
                    <a:lnTo>
                      <a:pt x="104" y="12720"/>
                    </a:lnTo>
                    <a:lnTo>
                      <a:pt x="17" y="13500"/>
                    </a:lnTo>
                    <a:lnTo>
                      <a:pt x="0" y="13908"/>
                    </a:lnTo>
                    <a:lnTo>
                      <a:pt x="17" y="14315"/>
                    </a:lnTo>
                    <a:lnTo>
                      <a:pt x="104" y="15094"/>
                    </a:lnTo>
                    <a:lnTo>
                      <a:pt x="295" y="15851"/>
                    </a:lnTo>
                    <a:lnTo>
                      <a:pt x="588" y="16572"/>
                    </a:lnTo>
                    <a:lnTo>
                      <a:pt x="970" y="17259"/>
                    </a:lnTo>
                    <a:lnTo>
                      <a:pt x="1436" y="17911"/>
                    </a:lnTo>
                    <a:lnTo>
                      <a:pt x="2008" y="18527"/>
                    </a:lnTo>
                    <a:lnTo>
                      <a:pt x="2666" y="19109"/>
                    </a:lnTo>
                    <a:lnTo>
                      <a:pt x="3029" y="19388"/>
                    </a:lnTo>
                    <a:lnTo>
                      <a:pt x="3410" y="19656"/>
                    </a:lnTo>
                    <a:lnTo>
                      <a:pt x="4205" y="20145"/>
                    </a:lnTo>
                    <a:lnTo>
                      <a:pt x="5036" y="20564"/>
                    </a:lnTo>
                    <a:lnTo>
                      <a:pt x="5901" y="20902"/>
                    </a:lnTo>
                    <a:lnTo>
                      <a:pt x="6784" y="21181"/>
                    </a:lnTo>
                    <a:lnTo>
                      <a:pt x="7719" y="21390"/>
                    </a:lnTo>
                    <a:lnTo>
                      <a:pt x="8688" y="21530"/>
                    </a:lnTo>
                    <a:lnTo>
                      <a:pt x="9693" y="21600"/>
                    </a:lnTo>
                    <a:lnTo>
                      <a:pt x="10782" y="21600"/>
                    </a:lnTo>
                    <a:lnTo>
                      <a:pt x="11925" y="21506"/>
                    </a:lnTo>
                    <a:lnTo>
                      <a:pt x="13033" y="21321"/>
                    </a:lnTo>
                    <a:lnTo>
                      <a:pt x="14106" y="21030"/>
                    </a:lnTo>
                    <a:lnTo>
                      <a:pt x="14624" y="20843"/>
                    </a:lnTo>
                    <a:lnTo>
                      <a:pt x="15074" y="20692"/>
                    </a:lnTo>
                    <a:lnTo>
                      <a:pt x="15888" y="20320"/>
                    </a:lnTo>
                    <a:lnTo>
                      <a:pt x="16632" y="19878"/>
                    </a:lnTo>
                    <a:lnTo>
                      <a:pt x="17273" y="19365"/>
                    </a:lnTo>
                    <a:lnTo>
                      <a:pt x="17550" y="19086"/>
                    </a:lnTo>
                    <a:lnTo>
                      <a:pt x="17723" y="19086"/>
                    </a:lnTo>
                    <a:lnTo>
                      <a:pt x="17723" y="21099"/>
                    </a:lnTo>
                    <a:lnTo>
                      <a:pt x="21600" y="2109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33" name="Google Shape;1833;p11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1">
  <p:cSld name="TITLE_AND_BODY_1"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1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er gray">
  <p:cSld name="Breaker gray">
    <p:bg>
      <p:bgPr>
        <a:solidFill>
          <a:srgbClr val="9AA0A6"/>
        </a:solidFill>
      </p:bgPr>
    </p:bg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4.png" id="1837" name="Google Shape;1837;p112"/>
          <p:cNvPicPr preferRelativeResize="0"/>
          <p:nvPr/>
        </p:nvPicPr>
        <p:blipFill rotWithShape="1">
          <a:blip r:embed="rId2">
            <a:alphaModFix amt="25000"/>
          </a:blip>
          <a:srcRect b="19423" l="0" r="22696" t="5871"/>
          <a:stretch/>
        </p:blipFill>
        <p:spPr>
          <a:xfrm>
            <a:off x="4562924" y="2116"/>
            <a:ext cx="4581080" cy="514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112"/>
          <p:cNvSpPr txBox="1"/>
          <p:nvPr>
            <p:ph type="title"/>
          </p:nvPr>
        </p:nvSpPr>
        <p:spPr>
          <a:xfrm>
            <a:off x="356615" y="630766"/>
            <a:ext cx="78912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100"/>
              <a:buFont typeface="Arial"/>
              <a:buNone/>
              <a:defRPr sz="3100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39" name="Google Shape;1839;p112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out Quote Blue">
  <p:cSld name="Callout Quote Blue">
    <p:bg>
      <p:bgPr>
        <a:solidFill>
          <a:srgbClr val="4285F4"/>
        </a:solidFill>
      </p:bgPr>
    </p:bg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13"/>
          <p:cNvSpPr txBox="1"/>
          <p:nvPr>
            <p:ph type="title"/>
          </p:nvPr>
        </p:nvSpPr>
        <p:spPr>
          <a:xfrm>
            <a:off x="479383" y="2249421"/>
            <a:ext cx="823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42" name="Google Shape;1842;p11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14"/>
          <p:cNvSpPr txBox="1"/>
          <p:nvPr>
            <p:ph type="title"/>
          </p:nvPr>
        </p:nvSpPr>
        <p:spPr>
          <a:xfrm>
            <a:off x="311699" y="447141"/>
            <a:ext cx="852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45" name="Google Shape;1845;p114"/>
          <p:cNvSpPr txBox="1"/>
          <p:nvPr>
            <p:ph idx="1" type="body"/>
          </p:nvPr>
        </p:nvSpPr>
        <p:spPr>
          <a:xfrm>
            <a:off x="311699" y="1154592"/>
            <a:ext cx="852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46" name="Google Shape;1846;p114"/>
          <p:cNvSpPr txBox="1"/>
          <p:nvPr>
            <p:ph idx="12" type="sldNum"/>
          </p:nvPr>
        </p:nvSpPr>
        <p:spPr>
          <a:xfrm>
            <a:off x="8472458" y="4672008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_3">
  <p:cSld name="Presentation Title_3"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15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1_1">
  <p:cSld name="CUSTOM_1_1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7.png" id="1850" name="Google Shape;1850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3097" y="4632568"/>
            <a:ext cx="672017" cy="232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116"/>
          <p:cNvSpPr txBox="1"/>
          <p:nvPr>
            <p:ph type="title"/>
          </p:nvPr>
        </p:nvSpPr>
        <p:spPr>
          <a:xfrm>
            <a:off x="781725" y="1236588"/>
            <a:ext cx="73332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400"/>
              <a:buFont typeface="Roboto Light"/>
              <a:buNone/>
              <a:defRPr sz="4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52" name="Google Shape;1852;p116"/>
          <p:cNvSpPr txBox="1"/>
          <p:nvPr>
            <p:ph idx="1" type="body"/>
          </p:nvPr>
        </p:nvSpPr>
        <p:spPr>
          <a:xfrm>
            <a:off x="781725" y="2140451"/>
            <a:ext cx="7272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Roboto Light"/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Roboto Light"/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Roboto Light"/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Roboto Light"/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Roboto Light"/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53" name="Google Shape;1853;p116"/>
          <p:cNvSpPr txBox="1"/>
          <p:nvPr>
            <p:ph idx="2" type="body"/>
          </p:nvPr>
        </p:nvSpPr>
        <p:spPr>
          <a:xfrm>
            <a:off x="781725" y="2839601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54" name="Google Shape;1854;p11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96.png" id="1856" name="Google Shape;1856;p117"/>
          <p:cNvPicPr preferRelativeResize="0"/>
          <p:nvPr/>
        </p:nvPicPr>
        <p:blipFill rotWithShape="1">
          <a:blip r:embed="rId2">
            <a:alphaModFix/>
          </a:blip>
          <a:srcRect b="8159" l="0" r="0" t="9339"/>
          <a:stretch/>
        </p:blipFill>
        <p:spPr>
          <a:xfrm>
            <a:off x="-1" y="2116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.png" id="1857" name="Google Shape;1857;p117"/>
          <p:cNvPicPr preferRelativeResize="0"/>
          <p:nvPr/>
        </p:nvPicPr>
        <p:blipFill rotWithShape="1">
          <a:blip r:embed="rId3">
            <a:alphaModFix amt="35000"/>
          </a:blip>
          <a:srcRect b="19423" l="0" r="22696" t="5871"/>
          <a:stretch/>
        </p:blipFill>
        <p:spPr>
          <a:xfrm>
            <a:off x="4562924" y="1579"/>
            <a:ext cx="4581080" cy="5144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5.png" id="1858" name="Google Shape;1858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" y="4538066"/>
            <a:ext cx="1248501" cy="22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117"/>
          <p:cNvSpPr txBox="1"/>
          <p:nvPr/>
        </p:nvSpPr>
        <p:spPr>
          <a:xfrm>
            <a:off x="356615" y="1203533"/>
            <a:ext cx="4892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  <p:sp>
        <p:nvSpPr>
          <p:cNvPr id="1860" name="Google Shape;1860;p117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solidFill>
          <a:srgbClr val="000000"/>
        </a:solidFill>
      </p:bgPr>
    </p:bg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96.png" id="1862" name="Google Shape;1862;p118"/>
          <p:cNvPicPr preferRelativeResize="0"/>
          <p:nvPr/>
        </p:nvPicPr>
        <p:blipFill rotWithShape="1">
          <a:blip r:embed="rId2">
            <a:alphaModFix/>
          </a:blip>
          <a:srcRect b="8159" l="0" r="0" t="9339"/>
          <a:stretch/>
        </p:blipFill>
        <p:spPr>
          <a:xfrm>
            <a:off x="-1" y="2116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118"/>
          <p:cNvSpPr txBox="1"/>
          <p:nvPr>
            <p:ph type="title"/>
          </p:nvPr>
        </p:nvSpPr>
        <p:spPr>
          <a:xfrm>
            <a:off x="457199" y="322156"/>
            <a:ext cx="4142400" cy="1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Arial"/>
              <a:buNone/>
              <a:defRPr sz="3600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pic>
        <p:nvPicPr>
          <p:cNvPr descr="image1.png" id="1864" name="Google Shape;186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6532" y="2647216"/>
            <a:ext cx="2860268" cy="2117404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18"/>
          <p:cNvSpPr txBox="1"/>
          <p:nvPr>
            <p:ph idx="1" type="body"/>
          </p:nvPr>
        </p:nvSpPr>
        <p:spPr>
          <a:xfrm>
            <a:off x="3054099" y="4152017"/>
            <a:ext cx="15456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None/>
              <a:defRPr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None/>
              <a:defRPr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None/>
              <a:defRPr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None/>
              <a:defRPr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None/>
              <a:defRPr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pic>
        <p:nvPicPr>
          <p:cNvPr descr="image5.png" id="1866" name="Google Shape;1866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" y="4538066"/>
            <a:ext cx="1248501" cy="22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118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1">
  <p:cSld name="Blank_1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1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Quote white">
  <p:cSld name="Big Quote white"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871" name="Google Shape;1871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16"/>
            <a:ext cx="1145428" cy="1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120"/>
          <p:cNvSpPr txBox="1"/>
          <p:nvPr>
            <p:ph idx="1" type="body"/>
          </p:nvPr>
        </p:nvSpPr>
        <p:spPr>
          <a:xfrm>
            <a:off x="567558" y="1337140"/>
            <a:ext cx="20205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900"/>
              <a:buFont typeface="Roboto"/>
              <a:buNone/>
              <a:defRPr sz="19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900"/>
              <a:buFont typeface="Roboto"/>
              <a:buNone/>
              <a:defRPr sz="19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900"/>
              <a:buFont typeface="Roboto"/>
              <a:buNone/>
              <a:defRPr sz="19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900"/>
              <a:buFont typeface="Roboto"/>
              <a:buNone/>
              <a:defRPr sz="19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900"/>
              <a:buFont typeface="Roboto"/>
              <a:buNone/>
              <a:defRPr sz="19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cxnSp>
        <p:nvCxnSpPr>
          <p:cNvPr id="1873" name="Google Shape;1873;p120"/>
          <p:cNvCxnSpPr/>
          <p:nvPr/>
        </p:nvCxnSpPr>
        <p:spPr>
          <a:xfrm>
            <a:off x="2779776" y="1415791"/>
            <a:ext cx="0" cy="3021900"/>
          </a:xfrm>
          <a:prstGeom prst="straightConnector1">
            <a:avLst/>
          </a:prstGeom>
          <a:noFill/>
          <a:ln cap="flat" cmpd="sng" w="9525">
            <a:solidFill>
              <a:srgbClr val="185A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4" name="Google Shape;1874;p120"/>
          <p:cNvSpPr txBox="1"/>
          <p:nvPr>
            <p:ph idx="2" type="body"/>
          </p:nvPr>
        </p:nvSpPr>
        <p:spPr>
          <a:xfrm>
            <a:off x="2907791" y="1337140"/>
            <a:ext cx="55413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75" name="Google Shape;1875;p120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Title blue">
  <p:cSld name="Divider Title blue">
    <p:bg>
      <p:bgPr>
        <a:solidFill>
          <a:srgbClr val="4285F4"/>
        </a:solidFill>
      </p:bgPr>
    </p:bg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7@3x.png" id="1877" name="Google Shape;1877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08"/>
            <a:ext cx="1145428" cy="15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p121"/>
          <p:cNvSpPr txBox="1"/>
          <p:nvPr>
            <p:ph idx="1" type="body"/>
          </p:nvPr>
        </p:nvSpPr>
        <p:spPr>
          <a:xfrm>
            <a:off x="567558" y="1337140"/>
            <a:ext cx="20205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9100"/>
              <a:buFont typeface="Roboto"/>
              <a:buNone/>
              <a:defRPr sz="9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9100"/>
              <a:buFont typeface="Roboto"/>
              <a:buNone/>
              <a:defRPr sz="9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9100"/>
              <a:buFont typeface="Roboto"/>
              <a:buNone/>
              <a:defRPr sz="9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9100"/>
              <a:buFont typeface="Roboto"/>
              <a:buNone/>
              <a:defRPr sz="9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9100"/>
              <a:buFont typeface="Roboto"/>
              <a:buNone/>
              <a:defRPr sz="9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cxnSp>
        <p:nvCxnSpPr>
          <p:cNvPr id="1879" name="Google Shape;1879;p121"/>
          <p:cNvCxnSpPr/>
          <p:nvPr/>
        </p:nvCxnSpPr>
        <p:spPr>
          <a:xfrm>
            <a:off x="2779776" y="1415791"/>
            <a:ext cx="0" cy="30219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0" name="Google Shape;1880;p121"/>
          <p:cNvSpPr txBox="1"/>
          <p:nvPr>
            <p:ph idx="2" type="body"/>
          </p:nvPr>
        </p:nvSpPr>
        <p:spPr>
          <a:xfrm>
            <a:off x="2907791" y="1585752"/>
            <a:ext cx="55413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81" name="Google Shape;1881;p121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4"/>
          <p:cNvGrpSpPr/>
          <p:nvPr/>
        </p:nvGrpSpPr>
        <p:grpSpPr>
          <a:xfrm>
            <a:off x="522004" y="1323519"/>
            <a:ext cx="479318" cy="385569"/>
            <a:chOff x="2" y="0"/>
            <a:chExt cx="479318" cy="385569"/>
          </a:xfrm>
        </p:grpSpPr>
        <p:sp>
          <p:nvSpPr>
            <p:cNvPr id="136" name="Google Shape;136;p14"/>
            <p:cNvSpPr/>
            <p:nvPr/>
          </p:nvSpPr>
          <p:spPr>
            <a:xfrm>
              <a:off x="58688" y="0"/>
              <a:ext cx="305424" cy="138456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29246" y="47475"/>
              <a:ext cx="250074" cy="338094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7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53604" y="297476"/>
              <a:ext cx="186030" cy="88074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" y="114622"/>
              <a:ext cx="243378" cy="24337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761946" y="4605557"/>
            <a:ext cx="1190125" cy="210546"/>
            <a:chOff x="-1" y="6"/>
            <a:chExt cx="1190125" cy="210546"/>
          </a:xfrm>
        </p:grpSpPr>
        <p:sp>
          <p:nvSpPr>
            <p:cNvPr id="141" name="Google Shape;141;p14"/>
            <p:cNvSpPr/>
            <p:nvPr/>
          </p:nvSpPr>
          <p:spPr>
            <a:xfrm>
              <a:off x="-1" y="6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693119" y="14182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40091" y="17330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74192" y="59236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989584" y="62465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4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091898" y="17331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2"/>
                  </a:lnTo>
                  <a:lnTo>
                    <a:pt x="21600" y="2112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14"/>
          <p:cNvSpPr txBox="1"/>
          <p:nvPr>
            <p:ph idx="1" type="body"/>
          </p:nvPr>
        </p:nvSpPr>
        <p:spPr>
          <a:xfrm>
            <a:off x="5207049" y="1516466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type="title"/>
          </p:nvPr>
        </p:nvSpPr>
        <p:spPr>
          <a:xfrm>
            <a:off x="761949" y="2221516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11">
  <p:cSld name="CUSTOM_11"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2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Quote green">
  <p:cSld name="Big Quote green">
    <p:bg>
      <p:bgPr>
        <a:solidFill>
          <a:schemeClr val="accent2"/>
        </a:solidFill>
      </p:bgPr>
    </p:bg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7@3x.png" id="1885" name="Google Shape;1885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08"/>
            <a:ext cx="1145428" cy="15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123"/>
          <p:cNvSpPr txBox="1"/>
          <p:nvPr>
            <p:ph idx="1" type="body"/>
          </p:nvPr>
        </p:nvSpPr>
        <p:spPr>
          <a:xfrm>
            <a:off x="567558" y="1337140"/>
            <a:ext cx="20205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cxnSp>
        <p:nvCxnSpPr>
          <p:cNvPr id="1887" name="Google Shape;1887;p123"/>
          <p:cNvCxnSpPr/>
          <p:nvPr/>
        </p:nvCxnSpPr>
        <p:spPr>
          <a:xfrm>
            <a:off x="2779776" y="1415791"/>
            <a:ext cx="0" cy="30219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8" name="Google Shape;1888;p123"/>
          <p:cNvSpPr txBox="1"/>
          <p:nvPr>
            <p:ph idx="2" type="body"/>
          </p:nvPr>
        </p:nvSpPr>
        <p:spPr>
          <a:xfrm>
            <a:off x="2907791" y="1337140"/>
            <a:ext cx="55413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89" name="Google Shape;1889;p123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Text_3">
  <p:cSld name="Body Text_3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891" name="Google Shape;1891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16"/>
            <a:ext cx="1145428" cy="1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124"/>
          <p:cNvSpPr txBox="1"/>
          <p:nvPr>
            <p:ph type="title"/>
          </p:nvPr>
        </p:nvSpPr>
        <p:spPr>
          <a:xfrm>
            <a:off x="356615" y="614764"/>
            <a:ext cx="7891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3100"/>
              <a:buFont typeface="Arial"/>
              <a:buNone/>
              <a:defRPr sz="31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93" name="Google Shape;1893;p124"/>
          <p:cNvSpPr txBox="1"/>
          <p:nvPr>
            <p:ph idx="1" type="body"/>
          </p:nvPr>
        </p:nvSpPr>
        <p:spPr>
          <a:xfrm>
            <a:off x="3136391" y="1629748"/>
            <a:ext cx="4352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cxnSp>
        <p:nvCxnSpPr>
          <p:cNvPr id="1894" name="Google Shape;1894;p124"/>
          <p:cNvCxnSpPr/>
          <p:nvPr/>
        </p:nvCxnSpPr>
        <p:spPr>
          <a:xfrm>
            <a:off x="2779777" y="1765592"/>
            <a:ext cx="0" cy="2672400"/>
          </a:xfrm>
          <a:prstGeom prst="straightConnector1">
            <a:avLst/>
          </a:prstGeom>
          <a:noFill/>
          <a:ln cap="flat" cmpd="sng" w="9525">
            <a:solidFill>
              <a:srgbClr val="185A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5" name="Google Shape;1895;p124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Quote red">
  <p:cSld name="Big Quote red">
    <p:bg>
      <p:bgPr>
        <a:solidFill>
          <a:schemeClr val="accent3"/>
        </a:solidFill>
      </p:bgPr>
    </p:bg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7@3x.png" id="1897" name="Google Shape;1897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08"/>
            <a:ext cx="1145428" cy="15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25"/>
          <p:cNvSpPr txBox="1"/>
          <p:nvPr>
            <p:ph idx="1" type="body"/>
          </p:nvPr>
        </p:nvSpPr>
        <p:spPr>
          <a:xfrm>
            <a:off x="567558" y="1337140"/>
            <a:ext cx="20205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cxnSp>
        <p:nvCxnSpPr>
          <p:cNvPr id="1899" name="Google Shape;1899;p125"/>
          <p:cNvCxnSpPr/>
          <p:nvPr/>
        </p:nvCxnSpPr>
        <p:spPr>
          <a:xfrm>
            <a:off x="2779776" y="1415791"/>
            <a:ext cx="0" cy="30219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0" name="Google Shape;1900;p125"/>
          <p:cNvSpPr txBox="1"/>
          <p:nvPr>
            <p:ph idx="2" type="body"/>
          </p:nvPr>
        </p:nvSpPr>
        <p:spPr>
          <a:xfrm>
            <a:off x="2907791" y="1337140"/>
            <a:ext cx="55413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01" name="Google Shape;1901;p125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y Callout Quote with background image">
  <p:cSld name="Gray Callout Quote with background image"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26"/>
          <p:cNvSpPr txBox="1"/>
          <p:nvPr>
            <p:ph type="title"/>
          </p:nvPr>
        </p:nvSpPr>
        <p:spPr>
          <a:xfrm>
            <a:off x="479383" y="2249421"/>
            <a:ext cx="823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04" name="Google Shape;1904;p12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4">
  <p:cSld name="CUSTOM_2_4 4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27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907" name="Google Shape;1907;p127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1908" name="Google Shape;1908;p127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1909" name="Google Shape;1909;p127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127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127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127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3" name="Google Shape;1913;p127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1914" name="Google Shape;1914;p127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5" name="Google Shape;1915;p127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916" name="Google Shape;1916;p127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127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8" name="Google Shape;1918;p127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9" name="Google Shape;1919;p127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127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921" name="Google Shape;1921;p127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">
  <p:cSld name="CUSTOM_2 4"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28"/>
          <p:cNvSpPr txBox="1"/>
          <p:nvPr>
            <p:ph type="title"/>
          </p:nvPr>
        </p:nvSpPr>
        <p:spPr>
          <a:xfrm>
            <a:off x="761950" y="809375"/>
            <a:ext cx="50805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924" name="Google Shape;1924;p128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1925" name="Google Shape;1925;p128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1926" name="Google Shape;1926;p128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128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128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128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0" name="Google Shape;1930;p128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1931" name="Google Shape;1931;p128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32" name="Google Shape;1932;p128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933" name="Google Shape;1933;p128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p128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5" name="Google Shape;1935;p128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6" name="Google Shape;1936;p128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128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938" name="Google Shape;1938;p128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">
  <p:cSld name="CUSTOM_3_1 4"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29"/>
          <p:cNvSpPr txBox="1"/>
          <p:nvPr>
            <p:ph type="title"/>
          </p:nvPr>
        </p:nvSpPr>
        <p:spPr>
          <a:xfrm>
            <a:off x="761950" y="809575"/>
            <a:ext cx="5080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941" name="Google Shape;1941;p129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1942" name="Google Shape;1942;p129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1943" name="Google Shape;1943;p129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129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129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129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7" name="Google Shape;1947;p129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1948" name="Google Shape;1948;p129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49" name="Google Shape;1949;p129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950" name="Google Shape;1950;p129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1" name="Google Shape;1951;p129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2" name="Google Shape;1952;p129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129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129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955" name="Google Shape;1955;p129"/>
          <p:cNvSpPr txBox="1"/>
          <p:nvPr>
            <p:ph idx="1" type="body"/>
          </p:nvPr>
        </p:nvSpPr>
        <p:spPr>
          <a:xfrm>
            <a:off x="761950" y="1514225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56" name="Google Shape;1956;p129"/>
          <p:cNvSpPr txBox="1"/>
          <p:nvPr>
            <p:ph idx="2" type="body"/>
          </p:nvPr>
        </p:nvSpPr>
        <p:spPr>
          <a:xfrm>
            <a:off x="2666937" y="1514225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57" name="Google Shape;1957;p129"/>
          <p:cNvSpPr txBox="1"/>
          <p:nvPr>
            <p:ph idx="3" type="body"/>
          </p:nvPr>
        </p:nvSpPr>
        <p:spPr>
          <a:xfrm>
            <a:off x="4571887" y="1514225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58" name="Google Shape;1958;p129"/>
          <p:cNvSpPr txBox="1"/>
          <p:nvPr>
            <p:ph idx="4" type="body"/>
          </p:nvPr>
        </p:nvSpPr>
        <p:spPr>
          <a:xfrm>
            <a:off x="6476937" y="1514225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59" name="Google Shape;1959;p129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">
  <p:cSld name="CUSTOM_3 4"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30"/>
          <p:cNvSpPr txBox="1"/>
          <p:nvPr>
            <p:ph type="title"/>
          </p:nvPr>
        </p:nvSpPr>
        <p:spPr>
          <a:xfrm>
            <a:off x="761950" y="809575"/>
            <a:ext cx="5080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962" name="Google Shape;1962;p130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1963" name="Google Shape;1963;p130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1964" name="Google Shape;1964;p130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130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130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130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8" name="Google Shape;1968;p130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1969" name="Google Shape;1969;p130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70" name="Google Shape;1970;p130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971" name="Google Shape;1971;p130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2" name="Google Shape;1972;p130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130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130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5" name="Google Shape;1975;p130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976" name="Google Shape;1976;p130"/>
          <p:cNvSpPr txBox="1"/>
          <p:nvPr>
            <p:ph idx="1" type="body"/>
          </p:nvPr>
        </p:nvSpPr>
        <p:spPr>
          <a:xfrm>
            <a:off x="76195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77" name="Google Shape;1977;p130"/>
          <p:cNvSpPr txBox="1"/>
          <p:nvPr>
            <p:ph idx="2" type="body"/>
          </p:nvPr>
        </p:nvSpPr>
        <p:spPr>
          <a:xfrm>
            <a:off x="330195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78" name="Google Shape;1978;p130"/>
          <p:cNvSpPr txBox="1"/>
          <p:nvPr>
            <p:ph idx="3" type="body"/>
          </p:nvPr>
        </p:nvSpPr>
        <p:spPr>
          <a:xfrm>
            <a:off x="5841900" y="1514225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79" name="Google Shape;1979;p130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3_1_1_2">
  <p:cSld name="CUSTOM_6_2_3_1_1_2 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31"/>
          <p:cNvSpPr txBox="1"/>
          <p:nvPr>
            <p:ph type="title"/>
          </p:nvPr>
        </p:nvSpPr>
        <p:spPr>
          <a:xfrm>
            <a:off x="685800" y="704725"/>
            <a:ext cx="75441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82" name="Google Shape;1982;p131"/>
          <p:cNvSpPr txBox="1"/>
          <p:nvPr>
            <p:ph idx="1" type="body"/>
          </p:nvPr>
        </p:nvSpPr>
        <p:spPr>
          <a:xfrm>
            <a:off x="685800" y="1638300"/>
            <a:ext cx="4572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●"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○"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■"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●"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○"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83" name="Google Shape;1983;p131"/>
          <p:cNvSpPr txBox="1"/>
          <p:nvPr>
            <p:ph idx="2" type="body"/>
          </p:nvPr>
        </p:nvSpPr>
        <p:spPr>
          <a:xfrm>
            <a:off x="5257800" y="1638300"/>
            <a:ext cx="31239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984" name="Google Shape;1984;p131"/>
          <p:cNvGrpSpPr/>
          <p:nvPr/>
        </p:nvGrpSpPr>
        <p:grpSpPr>
          <a:xfrm>
            <a:off x="597578" y="4579035"/>
            <a:ext cx="1775128" cy="278152"/>
            <a:chOff x="-1" y="0"/>
            <a:chExt cx="1775128" cy="278152"/>
          </a:xfrm>
        </p:grpSpPr>
        <p:grpSp>
          <p:nvGrpSpPr>
            <p:cNvPr id="1985" name="Google Shape;1985;p131"/>
            <p:cNvGrpSpPr/>
            <p:nvPr/>
          </p:nvGrpSpPr>
          <p:grpSpPr>
            <a:xfrm>
              <a:off x="-1" y="0"/>
              <a:ext cx="328981" cy="264570"/>
              <a:chOff x="0" y="0"/>
              <a:chExt cx="328981" cy="264570"/>
            </a:xfrm>
          </p:grpSpPr>
          <p:sp>
            <p:nvSpPr>
              <p:cNvPr id="1986" name="Google Shape;1986;p131"/>
              <p:cNvSpPr/>
              <p:nvPr/>
            </p:nvSpPr>
            <p:spPr>
              <a:xfrm>
                <a:off x="40185" y="0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131"/>
              <p:cNvSpPr/>
              <p:nvPr/>
            </p:nvSpPr>
            <p:spPr>
              <a:xfrm>
                <a:off x="157261" y="32594"/>
                <a:ext cx="171720" cy="231930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131"/>
              <p:cNvSpPr/>
              <p:nvPr/>
            </p:nvSpPr>
            <p:spPr>
              <a:xfrm>
                <a:off x="36968" y="204144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131"/>
              <p:cNvSpPr/>
              <p:nvPr/>
            </p:nvSpPr>
            <p:spPr>
              <a:xfrm>
                <a:off x="0" y="78675"/>
                <a:ext cx="167022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0" name="Google Shape;1990;p131"/>
            <p:cNvGrpSpPr/>
            <p:nvPr/>
          </p:nvGrpSpPr>
          <p:grpSpPr>
            <a:xfrm>
              <a:off x="425785" y="39472"/>
              <a:ext cx="1349342" cy="238680"/>
              <a:chOff x="-1" y="7"/>
              <a:chExt cx="1349342" cy="238680"/>
            </a:xfrm>
          </p:grpSpPr>
          <p:sp>
            <p:nvSpPr>
              <p:cNvPr id="1991" name="Google Shape;1991;p131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92" name="Google Shape;1992;p131"/>
              <p:cNvGrpSpPr/>
              <p:nvPr/>
            </p:nvGrpSpPr>
            <p:grpSpPr>
              <a:xfrm>
                <a:off x="785858" y="16080"/>
                <a:ext cx="563483" cy="169134"/>
                <a:chOff x="7" y="7"/>
                <a:chExt cx="563483" cy="169134"/>
              </a:xfrm>
            </p:grpSpPr>
            <p:sp>
              <p:nvSpPr>
                <p:cNvPr id="1993" name="Google Shape;1993;p131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131"/>
                <p:cNvSpPr/>
                <p:nvPr/>
              </p:nvSpPr>
              <p:spPr>
                <a:xfrm>
                  <a:off x="166644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5" name="Google Shape;1995;p131"/>
                <p:cNvSpPr/>
                <p:nvPr/>
              </p:nvSpPr>
              <p:spPr>
                <a:xfrm>
                  <a:off x="205307" y="51090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6" name="Google Shape;1996;p131"/>
                <p:cNvSpPr/>
                <p:nvPr/>
              </p:nvSpPr>
              <p:spPr>
                <a:xfrm>
                  <a:off x="336138" y="54750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131"/>
                <p:cNvSpPr/>
                <p:nvPr/>
              </p:nvSpPr>
              <p:spPr>
                <a:xfrm>
                  <a:off x="452142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998" name="Google Shape;1998;p131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 2">
  <p:cSld name="CUSTOM_3_1_1_1_1 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761949" y="811541"/>
            <a:ext cx="3174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52" name="Google Shape;152;p15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153" name="Google Shape;153;p15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154" name="Google Shape;154;p15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" name="Google Shape;158;p15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159" name="Google Shape;159;p15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0" name="Google Shape;160;p15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161" name="Google Shape;161;p15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5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15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5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15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6" name="Google Shape;166;p15"/>
          <p:cNvSpPr txBox="1"/>
          <p:nvPr>
            <p:ph idx="1" type="body"/>
          </p:nvPr>
        </p:nvSpPr>
        <p:spPr>
          <a:xfrm>
            <a:off x="762001" y="2573866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7" name="Google Shape;167;p15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">
  <p:cSld name="CUSTOM_2_3 6"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32"/>
          <p:cNvSpPr txBox="1"/>
          <p:nvPr>
            <p:ph type="title"/>
          </p:nvPr>
        </p:nvSpPr>
        <p:spPr>
          <a:xfrm>
            <a:off x="761950" y="809575"/>
            <a:ext cx="5080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001" name="Google Shape;2001;p132"/>
          <p:cNvSpPr txBox="1"/>
          <p:nvPr>
            <p:ph idx="1" type="body"/>
          </p:nvPr>
        </p:nvSpPr>
        <p:spPr>
          <a:xfrm>
            <a:off x="762024" y="1514225"/>
            <a:ext cx="50805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002" name="Google Shape;2002;p132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2003" name="Google Shape;2003;p132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2004" name="Google Shape;2004;p132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132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132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132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8" name="Google Shape;2008;p132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2009" name="Google Shape;2009;p132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10" name="Google Shape;2010;p132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011" name="Google Shape;2011;p132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2" name="Google Shape;2012;p132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132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132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5" name="Google Shape;2015;p132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016" name="Google Shape;2016;p132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4">
  <p:cSld name="CUSTOM_2_4 5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33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019" name="Google Shape;2019;p133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2020" name="Google Shape;2020;p133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2021" name="Google Shape;2021;p133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133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133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133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5" name="Google Shape;2025;p133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2026" name="Google Shape;2026;p133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27" name="Google Shape;2027;p133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028" name="Google Shape;2028;p133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9" name="Google Shape;2029;p133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133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133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2" name="Google Shape;2032;p133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033" name="Google Shape;2033;p133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">
  <p:cSld name="CUSTOM_2_3 7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34"/>
          <p:cNvSpPr txBox="1"/>
          <p:nvPr>
            <p:ph type="title"/>
          </p:nvPr>
        </p:nvSpPr>
        <p:spPr>
          <a:xfrm>
            <a:off x="761950" y="809575"/>
            <a:ext cx="5080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036" name="Google Shape;2036;p134"/>
          <p:cNvSpPr txBox="1"/>
          <p:nvPr>
            <p:ph idx="1" type="body"/>
          </p:nvPr>
        </p:nvSpPr>
        <p:spPr>
          <a:xfrm>
            <a:off x="762024" y="1514225"/>
            <a:ext cx="50805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037" name="Google Shape;2037;p134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2038" name="Google Shape;2038;p134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2039" name="Google Shape;2039;p134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134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134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134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3" name="Google Shape;2043;p134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2044" name="Google Shape;2044;p134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45" name="Google Shape;2045;p134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046" name="Google Shape;2046;p134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134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8" name="Google Shape;2048;p134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9" name="Google Shape;2049;p134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134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051" name="Google Shape;2051;p134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>
  <p:cSld name="CUSTOM 3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oogle Shape;2053;p135"/>
          <p:cNvGrpSpPr/>
          <p:nvPr/>
        </p:nvGrpSpPr>
        <p:grpSpPr>
          <a:xfrm>
            <a:off x="522214" y="1321428"/>
            <a:ext cx="479506" cy="385709"/>
            <a:chOff x="2" y="-1"/>
            <a:chExt cx="479506" cy="385709"/>
          </a:xfrm>
        </p:grpSpPr>
        <p:sp>
          <p:nvSpPr>
            <p:cNvPr id="2054" name="Google Shape;2054;p135"/>
            <p:cNvSpPr/>
            <p:nvPr/>
          </p:nvSpPr>
          <p:spPr>
            <a:xfrm>
              <a:off x="58708" y="-1"/>
              <a:ext cx="305532" cy="138510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35"/>
            <p:cNvSpPr/>
            <p:nvPr/>
          </p:nvSpPr>
          <p:spPr>
            <a:xfrm>
              <a:off x="229326" y="47492"/>
              <a:ext cx="250182" cy="338202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7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35"/>
            <p:cNvSpPr/>
            <p:nvPr/>
          </p:nvSpPr>
          <p:spPr>
            <a:xfrm>
              <a:off x="53623" y="297580"/>
              <a:ext cx="186084" cy="88128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35"/>
            <p:cNvSpPr/>
            <p:nvPr/>
          </p:nvSpPr>
          <p:spPr>
            <a:xfrm>
              <a:off x="2" y="114662"/>
              <a:ext cx="243486" cy="243486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8" name="Google Shape;2058;p135"/>
          <p:cNvGrpSpPr/>
          <p:nvPr/>
        </p:nvGrpSpPr>
        <p:grpSpPr>
          <a:xfrm>
            <a:off x="761948" y="4603440"/>
            <a:ext cx="1190124" cy="210546"/>
            <a:chOff x="0" y="6"/>
            <a:chExt cx="1190124" cy="210546"/>
          </a:xfrm>
        </p:grpSpPr>
        <p:sp>
          <p:nvSpPr>
            <p:cNvPr id="2059" name="Google Shape;2059;p135"/>
            <p:cNvSpPr/>
            <p:nvPr/>
          </p:nvSpPr>
          <p:spPr>
            <a:xfrm>
              <a:off x="0" y="6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35"/>
            <p:cNvSpPr/>
            <p:nvPr/>
          </p:nvSpPr>
          <p:spPr>
            <a:xfrm>
              <a:off x="693119" y="14182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79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35"/>
            <p:cNvSpPr/>
            <p:nvPr/>
          </p:nvSpPr>
          <p:spPr>
            <a:xfrm>
              <a:off x="840091" y="17330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35"/>
            <p:cNvSpPr/>
            <p:nvPr/>
          </p:nvSpPr>
          <p:spPr>
            <a:xfrm>
              <a:off x="874191" y="59236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35"/>
            <p:cNvSpPr/>
            <p:nvPr/>
          </p:nvSpPr>
          <p:spPr>
            <a:xfrm>
              <a:off x="989584" y="62465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3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35"/>
            <p:cNvSpPr/>
            <p:nvPr/>
          </p:nvSpPr>
          <p:spPr>
            <a:xfrm>
              <a:off x="1091898" y="17330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3"/>
                  </a:lnTo>
                  <a:lnTo>
                    <a:pt x="21600" y="2112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5" name="Google Shape;2065;p135"/>
          <p:cNvSpPr txBox="1"/>
          <p:nvPr>
            <p:ph idx="1" type="body"/>
          </p:nvPr>
        </p:nvSpPr>
        <p:spPr>
          <a:xfrm>
            <a:off x="5207049" y="1514350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066" name="Google Shape;2066;p135"/>
          <p:cNvSpPr txBox="1"/>
          <p:nvPr>
            <p:ph type="title"/>
          </p:nvPr>
        </p:nvSpPr>
        <p:spPr>
          <a:xfrm>
            <a:off x="761950" y="2219399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067" name="Google Shape;2067;p135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_Break + image 1">
  <p:cSld name="CUSTOM_2_4_1"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9" name="Google Shape;2069;p136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2070" name="Google Shape;2070;p136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2071" name="Google Shape;2071;p136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2072" name="Google Shape;2072;p136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rgbClr val="EA43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3" name="Google Shape;2073;p136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rgbClr val="4285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4" name="Google Shape;2074;p136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rgbClr val="34A8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5" name="Google Shape;2075;p136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rgbClr val="FBBC0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76" name="Google Shape;2076;p136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2077" name="Google Shape;2077;p136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078" name="Google Shape;2078;p136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2079" name="Google Shape;2079;p136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0" name="Google Shape;2080;p136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1" name="Google Shape;2081;p136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2" name="Google Shape;2082;p136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3" name="Google Shape;2083;p136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084" name="Google Shape;2084;p136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5" name="Google Shape;2085;p1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0475" lIns="30475" spcFirstLastPara="1" rIns="30475" wrap="square" tIns="304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6_2_1_1_2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37"/>
          <p:cNvSpPr txBox="1"/>
          <p:nvPr>
            <p:ph type="title"/>
          </p:nvPr>
        </p:nvSpPr>
        <p:spPr>
          <a:xfrm>
            <a:off x="655250" y="180200"/>
            <a:ext cx="7726800" cy="540900"/>
          </a:xfrm>
          <a:prstGeom prst="rect">
            <a:avLst/>
          </a:prstGeom>
        </p:spPr>
        <p:txBody>
          <a:bodyPr anchorCtr="0" anchor="t" bIns="30475" lIns="30475" spcFirstLastPara="1" rIns="30475" wrap="square" tIns="30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2088" name="Google Shape;2088;p137"/>
          <p:cNvGrpSpPr/>
          <p:nvPr/>
        </p:nvGrpSpPr>
        <p:grpSpPr>
          <a:xfrm>
            <a:off x="409577" y="4433677"/>
            <a:ext cx="2143330" cy="562473"/>
            <a:chOff x="831227" y="1197994"/>
            <a:chExt cx="2449800" cy="642900"/>
          </a:xfrm>
        </p:grpSpPr>
        <p:grpSp>
          <p:nvGrpSpPr>
            <p:cNvPr id="2089" name="Google Shape;2089;p137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2090" name="Google Shape;2090;p137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2091" name="Google Shape;2091;p137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2" name="Google Shape;2092;p137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3" name="Google Shape;2093;p137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4" name="Google Shape;2094;p137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95" name="Google Shape;2095;p137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2096" name="Google Shape;2096;p137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097" name="Google Shape;2097;p137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2098" name="Google Shape;2098;p137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9" name="Google Shape;2099;p137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0" name="Google Shape;2100;p137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1" name="Google Shape;2101;p137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2" name="Google Shape;2102;p137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103" name="Google Shape;2103;p137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Red">
  <p:cSld name="CUSTOM_1_1_1"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38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06" name="Google Shape;2106;p138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07" name="Google Shape;2107;p138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8" name="Google Shape;2108;p138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09" name="Google Shape;2109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3 1 1">
  <p:cSld name="TITLE_AND_BODY_3_1_1"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1" name="Google Shape;2111;p139"/>
          <p:cNvGrpSpPr/>
          <p:nvPr/>
        </p:nvGrpSpPr>
        <p:grpSpPr>
          <a:xfrm>
            <a:off x="4290757" y="820872"/>
            <a:ext cx="562473" cy="562473"/>
            <a:chOff x="4250596" y="2250412"/>
            <a:chExt cx="642900" cy="642900"/>
          </a:xfrm>
        </p:grpSpPr>
        <p:grpSp>
          <p:nvGrpSpPr>
            <p:cNvPr id="2112" name="Google Shape;2112;p139"/>
            <p:cNvGrpSpPr/>
            <p:nvPr/>
          </p:nvGrpSpPr>
          <p:grpSpPr>
            <a:xfrm>
              <a:off x="4263448" y="2316851"/>
              <a:ext cx="616570" cy="495937"/>
              <a:chOff x="6294751" y="783425"/>
              <a:chExt cx="5020925" cy="4038575"/>
            </a:xfrm>
          </p:grpSpPr>
          <p:sp>
            <p:nvSpPr>
              <p:cNvPr id="2113" name="Google Shape;2113;p139"/>
              <p:cNvSpPr/>
              <p:nvPr/>
            </p:nvSpPr>
            <p:spPr>
              <a:xfrm>
                <a:off x="6909501" y="783425"/>
                <a:ext cx="3199425" cy="1450400"/>
              </a:xfrm>
              <a:custGeom>
                <a:rect b="b" l="l" r="r" t="t"/>
                <a:pathLst>
                  <a:path extrusionOk="0" h="58016" w="127977">
                    <a:moveTo>
                      <a:pt x="74135" y="0"/>
                    </a:moveTo>
                    <a:lnTo>
                      <a:pt x="70782" y="158"/>
                    </a:lnTo>
                    <a:lnTo>
                      <a:pt x="67446" y="437"/>
                    </a:lnTo>
                    <a:lnTo>
                      <a:pt x="64163" y="856"/>
                    </a:lnTo>
                    <a:lnTo>
                      <a:pt x="60932" y="1415"/>
                    </a:lnTo>
                    <a:lnTo>
                      <a:pt x="57736" y="2096"/>
                    </a:lnTo>
                    <a:lnTo>
                      <a:pt x="54593" y="2899"/>
                    </a:lnTo>
                    <a:lnTo>
                      <a:pt x="51501" y="3843"/>
                    </a:lnTo>
                    <a:lnTo>
                      <a:pt x="48463" y="4908"/>
                    </a:lnTo>
                    <a:lnTo>
                      <a:pt x="45476" y="6095"/>
                    </a:lnTo>
                    <a:lnTo>
                      <a:pt x="42560" y="7388"/>
                    </a:lnTo>
                    <a:lnTo>
                      <a:pt x="39713" y="8802"/>
                    </a:lnTo>
                    <a:lnTo>
                      <a:pt x="36919" y="10322"/>
                    </a:lnTo>
                    <a:lnTo>
                      <a:pt x="34195" y="11963"/>
                    </a:lnTo>
                    <a:lnTo>
                      <a:pt x="31558" y="13692"/>
                    </a:lnTo>
                    <a:lnTo>
                      <a:pt x="28973" y="15526"/>
                    </a:lnTo>
                    <a:lnTo>
                      <a:pt x="26493" y="17464"/>
                    </a:lnTo>
                    <a:lnTo>
                      <a:pt x="24066" y="19508"/>
                    </a:lnTo>
                    <a:lnTo>
                      <a:pt x="21743" y="21621"/>
                    </a:lnTo>
                    <a:lnTo>
                      <a:pt x="19507" y="23839"/>
                    </a:lnTo>
                    <a:lnTo>
                      <a:pt x="17342" y="26161"/>
                    </a:lnTo>
                    <a:lnTo>
                      <a:pt x="15299" y="28537"/>
                    </a:lnTo>
                    <a:lnTo>
                      <a:pt x="13325" y="31016"/>
                    </a:lnTo>
                    <a:lnTo>
                      <a:pt x="11457" y="33566"/>
                    </a:lnTo>
                    <a:lnTo>
                      <a:pt x="9693" y="36186"/>
                    </a:lnTo>
                    <a:lnTo>
                      <a:pt x="8034" y="38893"/>
                    </a:lnTo>
                    <a:lnTo>
                      <a:pt x="6479" y="41669"/>
                    </a:lnTo>
                    <a:lnTo>
                      <a:pt x="5047" y="44499"/>
                    </a:lnTo>
                    <a:lnTo>
                      <a:pt x="3703" y="47398"/>
                    </a:lnTo>
                    <a:lnTo>
                      <a:pt x="2498" y="50367"/>
                    </a:lnTo>
                    <a:lnTo>
                      <a:pt x="1397" y="53388"/>
                    </a:lnTo>
                    <a:lnTo>
                      <a:pt x="419" y="56461"/>
                    </a:lnTo>
                    <a:lnTo>
                      <a:pt x="0" y="58016"/>
                    </a:lnTo>
                    <a:lnTo>
                      <a:pt x="367" y="57789"/>
                    </a:lnTo>
                    <a:lnTo>
                      <a:pt x="1258" y="57492"/>
                    </a:lnTo>
                    <a:lnTo>
                      <a:pt x="2236" y="57352"/>
                    </a:lnTo>
                    <a:lnTo>
                      <a:pt x="3231" y="57335"/>
                    </a:lnTo>
                    <a:lnTo>
                      <a:pt x="5466" y="57562"/>
                    </a:lnTo>
                    <a:lnTo>
                      <a:pt x="5973" y="57701"/>
                    </a:lnTo>
                    <a:lnTo>
                      <a:pt x="40901" y="51956"/>
                    </a:lnTo>
                    <a:lnTo>
                      <a:pt x="41128" y="51589"/>
                    </a:lnTo>
                    <a:lnTo>
                      <a:pt x="42350" y="49947"/>
                    </a:lnTo>
                    <a:lnTo>
                      <a:pt x="43031" y="49336"/>
                    </a:lnTo>
                    <a:lnTo>
                      <a:pt x="43433" y="49144"/>
                    </a:lnTo>
                    <a:lnTo>
                      <a:pt x="43608" y="49162"/>
                    </a:lnTo>
                    <a:lnTo>
                      <a:pt x="44359" y="48341"/>
                    </a:lnTo>
                    <a:lnTo>
                      <a:pt x="45948" y="46786"/>
                    </a:lnTo>
                    <a:lnTo>
                      <a:pt x="47607" y="45302"/>
                    </a:lnTo>
                    <a:lnTo>
                      <a:pt x="49336" y="43905"/>
                    </a:lnTo>
                    <a:lnTo>
                      <a:pt x="51135" y="42595"/>
                    </a:lnTo>
                    <a:lnTo>
                      <a:pt x="53003" y="41390"/>
                    </a:lnTo>
                    <a:lnTo>
                      <a:pt x="54924" y="40255"/>
                    </a:lnTo>
                    <a:lnTo>
                      <a:pt x="56915" y="39242"/>
                    </a:lnTo>
                    <a:lnTo>
                      <a:pt x="58976" y="38316"/>
                    </a:lnTo>
                    <a:lnTo>
                      <a:pt x="61072" y="37496"/>
                    </a:lnTo>
                    <a:lnTo>
                      <a:pt x="63237" y="36780"/>
                    </a:lnTo>
                    <a:lnTo>
                      <a:pt x="65438" y="36168"/>
                    </a:lnTo>
                    <a:lnTo>
                      <a:pt x="67691" y="35679"/>
                    </a:lnTo>
                    <a:lnTo>
                      <a:pt x="69978" y="35313"/>
                    </a:lnTo>
                    <a:lnTo>
                      <a:pt x="72301" y="35068"/>
                    </a:lnTo>
                    <a:lnTo>
                      <a:pt x="74659" y="34928"/>
                    </a:lnTo>
                    <a:lnTo>
                      <a:pt x="76824" y="34928"/>
                    </a:lnTo>
                    <a:lnTo>
                      <a:pt x="78745" y="35016"/>
                    </a:lnTo>
                    <a:lnTo>
                      <a:pt x="80631" y="35190"/>
                    </a:lnTo>
                    <a:lnTo>
                      <a:pt x="82517" y="35435"/>
                    </a:lnTo>
                    <a:lnTo>
                      <a:pt x="85277" y="35941"/>
                    </a:lnTo>
                    <a:lnTo>
                      <a:pt x="88874" y="36902"/>
                    </a:lnTo>
                    <a:lnTo>
                      <a:pt x="92332" y="38159"/>
                    </a:lnTo>
                    <a:lnTo>
                      <a:pt x="95650" y="39679"/>
                    </a:lnTo>
                    <a:lnTo>
                      <a:pt x="98811" y="41477"/>
                    </a:lnTo>
                    <a:lnTo>
                      <a:pt x="101798" y="43521"/>
                    </a:lnTo>
                    <a:lnTo>
                      <a:pt x="103230" y="44638"/>
                    </a:lnTo>
                    <a:lnTo>
                      <a:pt x="109674" y="44743"/>
                    </a:lnTo>
                    <a:lnTo>
                      <a:pt x="127138" y="27279"/>
                    </a:lnTo>
                    <a:lnTo>
                      <a:pt x="127976" y="19874"/>
                    </a:lnTo>
                    <a:lnTo>
                      <a:pt x="126666" y="18739"/>
                    </a:lnTo>
                    <a:lnTo>
                      <a:pt x="123977" y="16539"/>
                    </a:lnTo>
                    <a:lnTo>
                      <a:pt x="121165" y="14443"/>
                    </a:lnTo>
                    <a:lnTo>
                      <a:pt x="118284" y="12487"/>
                    </a:lnTo>
                    <a:lnTo>
                      <a:pt x="115297" y="10653"/>
                    </a:lnTo>
                    <a:lnTo>
                      <a:pt x="112241" y="8959"/>
                    </a:lnTo>
                    <a:lnTo>
                      <a:pt x="109080" y="7388"/>
                    </a:lnTo>
                    <a:lnTo>
                      <a:pt x="105849" y="5956"/>
                    </a:lnTo>
                    <a:lnTo>
                      <a:pt x="102549" y="4681"/>
                    </a:lnTo>
                    <a:lnTo>
                      <a:pt x="99178" y="3546"/>
                    </a:lnTo>
                    <a:lnTo>
                      <a:pt x="95755" y="2550"/>
                    </a:lnTo>
                    <a:lnTo>
                      <a:pt x="92245" y="1712"/>
                    </a:lnTo>
                    <a:lnTo>
                      <a:pt x="88682" y="1048"/>
                    </a:lnTo>
                    <a:lnTo>
                      <a:pt x="85085" y="524"/>
                    </a:lnTo>
                    <a:lnTo>
                      <a:pt x="81417" y="193"/>
                    </a:lnTo>
                    <a:lnTo>
                      <a:pt x="77697" y="18"/>
                    </a:lnTo>
                    <a:lnTo>
                      <a:pt x="75829" y="0"/>
                    </a:lnTo>
                    <a:close/>
                  </a:path>
                </a:pathLst>
              </a:custGeom>
              <a:solidFill>
                <a:srgbClr val="EA43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139"/>
              <p:cNvSpPr/>
              <p:nvPr/>
            </p:nvSpPr>
            <p:spPr>
              <a:xfrm>
                <a:off x="8696051" y="1280700"/>
                <a:ext cx="2619625" cy="3541300"/>
              </a:xfrm>
              <a:custGeom>
                <a:rect b="b" l="l" r="r" t="t"/>
                <a:pathLst>
                  <a:path extrusionOk="0" h="141652" w="104785">
                    <a:moveTo>
                      <a:pt x="56514" y="1"/>
                    </a:moveTo>
                    <a:lnTo>
                      <a:pt x="31768" y="24730"/>
                    </a:lnTo>
                    <a:lnTo>
                      <a:pt x="32693" y="25481"/>
                    </a:lnTo>
                    <a:lnTo>
                      <a:pt x="34457" y="27088"/>
                    </a:lnTo>
                    <a:lnTo>
                      <a:pt x="36134" y="28782"/>
                    </a:lnTo>
                    <a:lnTo>
                      <a:pt x="37723" y="30563"/>
                    </a:lnTo>
                    <a:lnTo>
                      <a:pt x="39225" y="32431"/>
                    </a:lnTo>
                    <a:lnTo>
                      <a:pt x="40622" y="34370"/>
                    </a:lnTo>
                    <a:lnTo>
                      <a:pt x="41897" y="36396"/>
                    </a:lnTo>
                    <a:lnTo>
                      <a:pt x="43067" y="38491"/>
                    </a:lnTo>
                    <a:lnTo>
                      <a:pt x="44132" y="40657"/>
                    </a:lnTo>
                    <a:lnTo>
                      <a:pt x="45075" y="42892"/>
                    </a:lnTo>
                    <a:lnTo>
                      <a:pt x="45896" y="45180"/>
                    </a:lnTo>
                    <a:lnTo>
                      <a:pt x="46595" y="47538"/>
                    </a:lnTo>
                    <a:lnTo>
                      <a:pt x="47153" y="49930"/>
                    </a:lnTo>
                    <a:lnTo>
                      <a:pt x="47573" y="52375"/>
                    </a:lnTo>
                    <a:lnTo>
                      <a:pt x="47869" y="54873"/>
                    </a:lnTo>
                    <a:lnTo>
                      <a:pt x="48009" y="57405"/>
                    </a:lnTo>
                    <a:lnTo>
                      <a:pt x="48027" y="58697"/>
                    </a:lnTo>
                    <a:lnTo>
                      <a:pt x="48027" y="63063"/>
                    </a:lnTo>
                    <a:lnTo>
                      <a:pt x="49144" y="63081"/>
                    </a:lnTo>
                    <a:lnTo>
                      <a:pt x="51345" y="63308"/>
                    </a:lnTo>
                    <a:lnTo>
                      <a:pt x="53475" y="63744"/>
                    </a:lnTo>
                    <a:lnTo>
                      <a:pt x="55536" y="64373"/>
                    </a:lnTo>
                    <a:lnTo>
                      <a:pt x="57492" y="65211"/>
                    </a:lnTo>
                    <a:lnTo>
                      <a:pt x="59343" y="66207"/>
                    </a:lnTo>
                    <a:lnTo>
                      <a:pt x="61090" y="67394"/>
                    </a:lnTo>
                    <a:lnTo>
                      <a:pt x="62714" y="68722"/>
                    </a:lnTo>
                    <a:lnTo>
                      <a:pt x="64181" y="70206"/>
                    </a:lnTo>
                    <a:lnTo>
                      <a:pt x="65526" y="71830"/>
                    </a:lnTo>
                    <a:lnTo>
                      <a:pt x="66696" y="73559"/>
                    </a:lnTo>
                    <a:lnTo>
                      <a:pt x="67709" y="75428"/>
                    </a:lnTo>
                    <a:lnTo>
                      <a:pt x="68547" y="77384"/>
                    </a:lnTo>
                    <a:lnTo>
                      <a:pt x="69175" y="79427"/>
                    </a:lnTo>
                    <a:lnTo>
                      <a:pt x="69612" y="81558"/>
                    </a:lnTo>
                    <a:lnTo>
                      <a:pt x="69839" y="83758"/>
                    </a:lnTo>
                    <a:lnTo>
                      <a:pt x="69857" y="84893"/>
                    </a:lnTo>
                    <a:lnTo>
                      <a:pt x="69839" y="86011"/>
                    </a:lnTo>
                    <a:lnTo>
                      <a:pt x="69612" y="88211"/>
                    </a:lnTo>
                    <a:lnTo>
                      <a:pt x="69175" y="90342"/>
                    </a:lnTo>
                    <a:lnTo>
                      <a:pt x="68547" y="92385"/>
                    </a:lnTo>
                    <a:lnTo>
                      <a:pt x="67709" y="94341"/>
                    </a:lnTo>
                    <a:lnTo>
                      <a:pt x="66696" y="96192"/>
                    </a:lnTo>
                    <a:lnTo>
                      <a:pt x="65526" y="97939"/>
                    </a:lnTo>
                    <a:lnTo>
                      <a:pt x="64181" y="99563"/>
                    </a:lnTo>
                    <a:lnTo>
                      <a:pt x="62714" y="101047"/>
                    </a:lnTo>
                    <a:lnTo>
                      <a:pt x="61090" y="102375"/>
                    </a:lnTo>
                    <a:lnTo>
                      <a:pt x="59343" y="103562"/>
                    </a:lnTo>
                    <a:lnTo>
                      <a:pt x="57492" y="104575"/>
                    </a:lnTo>
                    <a:lnTo>
                      <a:pt x="55536" y="105396"/>
                    </a:lnTo>
                    <a:lnTo>
                      <a:pt x="53475" y="106042"/>
                    </a:lnTo>
                    <a:lnTo>
                      <a:pt x="51345" y="106479"/>
                    </a:lnTo>
                    <a:lnTo>
                      <a:pt x="49144" y="106706"/>
                    </a:lnTo>
                    <a:lnTo>
                      <a:pt x="48027" y="106723"/>
                    </a:lnTo>
                    <a:lnTo>
                      <a:pt x="4367" y="106723"/>
                    </a:lnTo>
                    <a:lnTo>
                      <a:pt x="1" y="111107"/>
                    </a:lnTo>
                    <a:lnTo>
                      <a:pt x="1" y="137303"/>
                    </a:lnTo>
                    <a:lnTo>
                      <a:pt x="4367" y="141651"/>
                    </a:lnTo>
                    <a:lnTo>
                      <a:pt x="48027" y="141651"/>
                    </a:lnTo>
                    <a:lnTo>
                      <a:pt x="49494" y="141634"/>
                    </a:lnTo>
                    <a:lnTo>
                      <a:pt x="52393" y="141494"/>
                    </a:lnTo>
                    <a:lnTo>
                      <a:pt x="55239" y="141197"/>
                    </a:lnTo>
                    <a:lnTo>
                      <a:pt x="58051" y="140760"/>
                    </a:lnTo>
                    <a:lnTo>
                      <a:pt x="60828" y="140202"/>
                    </a:lnTo>
                    <a:lnTo>
                      <a:pt x="63552" y="139503"/>
                    </a:lnTo>
                    <a:lnTo>
                      <a:pt x="66207" y="138665"/>
                    </a:lnTo>
                    <a:lnTo>
                      <a:pt x="68809" y="137704"/>
                    </a:lnTo>
                    <a:lnTo>
                      <a:pt x="71358" y="136639"/>
                    </a:lnTo>
                    <a:lnTo>
                      <a:pt x="73838" y="135434"/>
                    </a:lnTo>
                    <a:lnTo>
                      <a:pt x="76248" y="134124"/>
                    </a:lnTo>
                    <a:lnTo>
                      <a:pt x="78589" y="132692"/>
                    </a:lnTo>
                    <a:lnTo>
                      <a:pt x="80859" y="131173"/>
                    </a:lnTo>
                    <a:lnTo>
                      <a:pt x="83042" y="129531"/>
                    </a:lnTo>
                    <a:lnTo>
                      <a:pt x="85155" y="127802"/>
                    </a:lnTo>
                    <a:lnTo>
                      <a:pt x="87163" y="125968"/>
                    </a:lnTo>
                    <a:lnTo>
                      <a:pt x="89084" y="124030"/>
                    </a:lnTo>
                    <a:lnTo>
                      <a:pt x="90918" y="122022"/>
                    </a:lnTo>
                    <a:lnTo>
                      <a:pt x="92664" y="119908"/>
                    </a:lnTo>
                    <a:lnTo>
                      <a:pt x="94306" y="117725"/>
                    </a:lnTo>
                    <a:lnTo>
                      <a:pt x="95825" y="115473"/>
                    </a:lnTo>
                    <a:lnTo>
                      <a:pt x="97258" y="113132"/>
                    </a:lnTo>
                    <a:lnTo>
                      <a:pt x="98567" y="110705"/>
                    </a:lnTo>
                    <a:lnTo>
                      <a:pt x="99772" y="108225"/>
                    </a:lnTo>
                    <a:lnTo>
                      <a:pt x="100838" y="105693"/>
                    </a:lnTo>
                    <a:lnTo>
                      <a:pt x="101798" y="103073"/>
                    </a:lnTo>
                    <a:lnTo>
                      <a:pt x="102636" y="100419"/>
                    </a:lnTo>
                    <a:lnTo>
                      <a:pt x="103335" y="97694"/>
                    </a:lnTo>
                    <a:lnTo>
                      <a:pt x="103894" y="94935"/>
                    </a:lnTo>
                    <a:lnTo>
                      <a:pt x="104330" y="92106"/>
                    </a:lnTo>
                    <a:lnTo>
                      <a:pt x="104627" y="89259"/>
                    </a:lnTo>
                    <a:lnTo>
                      <a:pt x="104767" y="86360"/>
                    </a:lnTo>
                    <a:lnTo>
                      <a:pt x="104784" y="84893"/>
                    </a:lnTo>
                    <a:lnTo>
                      <a:pt x="104767" y="83077"/>
                    </a:lnTo>
                    <a:lnTo>
                      <a:pt x="104540" y="79497"/>
                    </a:lnTo>
                    <a:lnTo>
                      <a:pt x="104103" y="75987"/>
                    </a:lnTo>
                    <a:lnTo>
                      <a:pt x="103440" y="72546"/>
                    </a:lnTo>
                    <a:lnTo>
                      <a:pt x="102584" y="69193"/>
                    </a:lnTo>
                    <a:lnTo>
                      <a:pt x="101536" y="65910"/>
                    </a:lnTo>
                    <a:lnTo>
                      <a:pt x="100279" y="62714"/>
                    </a:lnTo>
                    <a:lnTo>
                      <a:pt x="98847" y="59623"/>
                    </a:lnTo>
                    <a:lnTo>
                      <a:pt x="97240" y="56637"/>
                    </a:lnTo>
                    <a:lnTo>
                      <a:pt x="95459" y="53755"/>
                    </a:lnTo>
                    <a:lnTo>
                      <a:pt x="93520" y="50996"/>
                    </a:lnTo>
                    <a:lnTo>
                      <a:pt x="91425" y="48359"/>
                    </a:lnTo>
                    <a:lnTo>
                      <a:pt x="89172" y="45844"/>
                    </a:lnTo>
                    <a:lnTo>
                      <a:pt x="86797" y="43469"/>
                    </a:lnTo>
                    <a:lnTo>
                      <a:pt x="84264" y="41251"/>
                    </a:lnTo>
                    <a:lnTo>
                      <a:pt x="81610" y="39173"/>
                    </a:lnTo>
                    <a:lnTo>
                      <a:pt x="80230" y="38195"/>
                    </a:lnTo>
                    <a:lnTo>
                      <a:pt x="79828" y="36797"/>
                    </a:lnTo>
                    <a:lnTo>
                      <a:pt x="78973" y="34021"/>
                    </a:lnTo>
                    <a:lnTo>
                      <a:pt x="78012" y="31314"/>
                    </a:lnTo>
                    <a:lnTo>
                      <a:pt x="76964" y="28642"/>
                    </a:lnTo>
                    <a:lnTo>
                      <a:pt x="75812" y="26005"/>
                    </a:lnTo>
                    <a:lnTo>
                      <a:pt x="74572" y="23438"/>
                    </a:lnTo>
                    <a:lnTo>
                      <a:pt x="73245" y="20905"/>
                    </a:lnTo>
                    <a:lnTo>
                      <a:pt x="71813" y="18443"/>
                    </a:lnTo>
                    <a:lnTo>
                      <a:pt x="70311" y="16033"/>
                    </a:lnTo>
                    <a:lnTo>
                      <a:pt x="68721" y="13693"/>
                    </a:lnTo>
                    <a:lnTo>
                      <a:pt x="67062" y="11387"/>
                    </a:lnTo>
                    <a:lnTo>
                      <a:pt x="65316" y="9170"/>
                    </a:lnTo>
                    <a:lnTo>
                      <a:pt x="63482" y="7004"/>
                    </a:lnTo>
                    <a:lnTo>
                      <a:pt x="61579" y="4908"/>
                    </a:lnTo>
                    <a:lnTo>
                      <a:pt x="59605" y="2882"/>
                    </a:lnTo>
                    <a:lnTo>
                      <a:pt x="57562" y="944"/>
                    </a:lnTo>
                    <a:lnTo>
                      <a:pt x="56514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139"/>
              <p:cNvSpPr/>
              <p:nvPr/>
            </p:nvSpPr>
            <p:spPr>
              <a:xfrm>
                <a:off x="6856226" y="3899425"/>
                <a:ext cx="1948575" cy="922575"/>
              </a:xfrm>
              <a:custGeom>
                <a:rect b="b" l="l" r="r" t="t"/>
                <a:pathLst>
                  <a:path extrusionOk="0" h="36903" w="77943">
                    <a:moveTo>
                      <a:pt x="25306" y="1"/>
                    </a:moveTo>
                    <a:lnTo>
                      <a:pt x="19019" y="1957"/>
                    </a:lnTo>
                    <a:lnTo>
                      <a:pt x="1537" y="19438"/>
                    </a:lnTo>
                    <a:lnTo>
                      <a:pt x="1" y="25358"/>
                    </a:lnTo>
                    <a:lnTo>
                      <a:pt x="909" y="26022"/>
                    </a:lnTo>
                    <a:lnTo>
                      <a:pt x="2742" y="27314"/>
                    </a:lnTo>
                    <a:lnTo>
                      <a:pt x="4646" y="28519"/>
                    </a:lnTo>
                    <a:lnTo>
                      <a:pt x="6585" y="29655"/>
                    </a:lnTo>
                    <a:lnTo>
                      <a:pt x="8575" y="30737"/>
                    </a:lnTo>
                    <a:lnTo>
                      <a:pt x="10619" y="31715"/>
                    </a:lnTo>
                    <a:lnTo>
                      <a:pt x="12697" y="32623"/>
                    </a:lnTo>
                    <a:lnTo>
                      <a:pt x="14828" y="33462"/>
                    </a:lnTo>
                    <a:lnTo>
                      <a:pt x="16993" y="34195"/>
                    </a:lnTo>
                    <a:lnTo>
                      <a:pt x="19194" y="34859"/>
                    </a:lnTo>
                    <a:lnTo>
                      <a:pt x="21429" y="35435"/>
                    </a:lnTo>
                    <a:lnTo>
                      <a:pt x="23699" y="35907"/>
                    </a:lnTo>
                    <a:lnTo>
                      <a:pt x="26004" y="36291"/>
                    </a:lnTo>
                    <a:lnTo>
                      <a:pt x="28345" y="36588"/>
                    </a:lnTo>
                    <a:lnTo>
                      <a:pt x="30702" y="36797"/>
                    </a:lnTo>
                    <a:lnTo>
                      <a:pt x="33095" y="36885"/>
                    </a:lnTo>
                    <a:lnTo>
                      <a:pt x="34300" y="36902"/>
                    </a:lnTo>
                    <a:lnTo>
                      <a:pt x="77942" y="36902"/>
                    </a:lnTo>
                    <a:lnTo>
                      <a:pt x="77942" y="1974"/>
                    </a:lnTo>
                    <a:lnTo>
                      <a:pt x="34300" y="1974"/>
                    </a:lnTo>
                    <a:lnTo>
                      <a:pt x="33095" y="1957"/>
                    </a:lnTo>
                    <a:lnTo>
                      <a:pt x="30772" y="1695"/>
                    </a:lnTo>
                    <a:lnTo>
                      <a:pt x="28502" y="1188"/>
                    </a:lnTo>
                    <a:lnTo>
                      <a:pt x="26354" y="455"/>
                    </a:lnTo>
                    <a:lnTo>
                      <a:pt x="25306" y="1"/>
                    </a:ln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139"/>
              <p:cNvSpPr/>
              <p:nvPr/>
            </p:nvSpPr>
            <p:spPr>
              <a:xfrm>
                <a:off x="6294751" y="1984075"/>
                <a:ext cx="2549350" cy="2549325"/>
              </a:xfrm>
              <a:custGeom>
                <a:rect b="b" l="l" r="r" t="t"/>
                <a:pathLst>
                  <a:path extrusionOk="0" h="101973" w="101974">
                    <a:moveTo>
                      <a:pt x="55292" y="0"/>
                    </a:moveTo>
                    <a:lnTo>
                      <a:pt x="52393" y="158"/>
                    </a:lnTo>
                    <a:lnTo>
                      <a:pt x="49529" y="454"/>
                    </a:lnTo>
                    <a:lnTo>
                      <a:pt x="46717" y="874"/>
                    </a:lnTo>
                    <a:lnTo>
                      <a:pt x="43958" y="1450"/>
                    </a:lnTo>
                    <a:lnTo>
                      <a:pt x="41233" y="2148"/>
                    </a:lnTo>
                    <a:lnTo>
                      <a:pt x="38561" y="2969"/>
                    </a:lnTo>
                    <a:lnTo>
                      <a:pt x="35959" y="3930"/>
                    </a:lnTo>
                    <a:lnTo>
                      <a:pt x="33410" y="5013"/>
                    </a:lnTo>
                    <a:lnTo>
                      <a:pt x="30930" y="6200"/>
                    </a:lnTo>
                    <a:lnTo>
                      <a:pt x="28520" y="7527"/>
                    </a:lnTo>
                    <a:lnTo>
                      <a:pt x="26179" y="8942"/>
                    </a:lnTo>
                    <a:lnTo>
                      <a:pt x="23909" y="10479"/>
                    </a:lnTo>
                    <a:lnTo>
                      <a:pt x="21726" y="12103"/>
                    </a:lnTo>
                    <a:lnTo>
                      <a:pt x="19630" y="13849"/>
                    </a:lnTo>
                    <a:lnTo>
                      <a:pt x="17605" y="15683"/>
                    </a:lnTo>
                    <a:lnTo>
                      <a:pt x="15684" y="17604"/>
                    </a:lnTo>
                    <a:lnTo>
                      <a:pt x="13850" y="19630"/>
                    </a:lnTo>
                    <a:lnTo>
                      <a:pt x="12121" y="21726"/>
                    </a:lnTo>
                    <a:lnTo>
                      <a:pt x="10479" y="23909"/>
                    </a:lnTo>
                    <a:lnTo>
                      <a:pt x="8943" y="26179"/>
                    </a:lnTo>
                    <a:lnTo>
                      <a:pt x="7528" y="28519"/>
                    </a:lnTo>
                    <a:lnTo>
                      <a:pt x="6218" y="30929"/>
                    </a:lnTo>
                    <a:lnTo>
                      <a:pt x="5013" y="33409"/>
                    </a:lnTo>
                    <a:lnTo>
                      <a:pt x="3930" y="35959"/>
                    </a:lnTo>
                    <a:lnTo>
                      <a:pt x="2987" y="38561"/>
                    </a:lnTo>
                    <a:lnTo>
                      <a:pt x="2149" y="41233"/>
                    </a:lnTo>
                    <a:lnTo>
                      <a:pt x="1450" y="43940"/>
                    </a:lnTo>
                    <a:lnTo>
                      <a:pt x="892" y="46716"/>
                    </a:lnTo>
                    <a:lnTo>
                      <a:pt x="455" y="49528"/>
                    </a:lnTo>
                    <a:lnTo>
                      <a:pt x="158" y="52392"/>
                    </a:lnTo>
                    <a:lnTo>
                      <a:pt x="18" y="55291"/>
                    </a:lnTo>
                    <a:lnTo>
                      <a:pt x="1" y="56758"/>
                    </a:lnTo>
                    <a:lnTo>
                      <a:pt x="18" y="58470"/>
                    </a:lnTo>
                    <a:lnTo>
                      <a:pt x="228" y="61875"/>
                    </a:lnTo>
                    <a:lnTo>
                      <a:pt x="630" y="65228"/>
                    </a:lnTo>
                    <a:lnTo>
                      <a:pt x="1223" y="68511"/>
                    </a:lnTo>
                    <a:lnTo>
                      <a:pt x="2009" y="71742"/>
                    </a:lnTo>
                    <a:lnTo>
                      <a:pt x="2970" y="74886"/>
                    </a:lnTo>
                    <a:lnTo>
                      <a:pt x="4105" y="77942"/>
                    </a:lnTo>
                    <a:lnTo>
                      <a:pt x="5415" y="80928"/>
                    </a:lnTo>
                    <a:lnTo>
                      <a:pt x="6882" y="83810"/>
                    </a:lnTo>
                    <a:lnTo>
                      <a:pt x="8506" y="86604"/>
                    </a:lnTo>
                    <a:lnTo>
                      <a:pt x="10270" y="89294"/>
                    </a:lnTo>
                    <a:lnTo>
                      <a:pt x="12191" y="91878"/>
                    </a:lnTo>
                    <a:lnTo>
                      <a:pt x="14252" y="94341"/>
                    </a:lnTo>
                    <a:lnTo>
                      <a:pt x="16452" y="96681"/>
                    </a:lnTo>
                    <a:lnTo>
                      <a:pt x="18775" y="98899"/>
                    </a:lnTo>
                    <a:lnTo>
                      <a:pt x="21220" y="100977"/>
                    </a:lnTo>
                    <a:lnTo>
                      <a:pt x="22495" y="101972"/>
                    </a:lnTo>
                    <a:lnTo>
                      <a:pt x="47817" y="76650"/>
                    </a:lnTo>
                    <a:lnTo>
                      <a:pt x="47101" y="76318"/>
                    </a:lnTo>
                    <a:lnTo>
                      <a:pt x="45739" y="75567"/>
                    </a:lnTo>
                    <a:lnTo>
                      <a:pt x="44429" y="74746"/>
                    </a:lnTo>
                    <a:lnTo>
                      <a:pt x="43189" y="73821"/>
                    </a:lnTo>
                    <a:lnTo>
                      <a:pt x="42019" y="72825"/>
                    </a:lnTo>
                    <a:lnTo>
                      <a:pt x="40919" y="71742"/>
                    </a:lnTo>
                    <a:lnTo>
                      <a:pt x="39906" y="70590"/>
                    </a:lnTo>
                    <a:lnTo>
                      <a:pt x="38963" y="69367"/>
                    </a:lnTo>
                    <a:lnTo>
                      <a:pt x="38107" y="68075"/>
                    </a:lnTo>
                    <a:lnTo>
                      <a:pt x="37356" y="66730"/>
                    </a:lnTo>
                    <a:lnTo>
                      <a:pt x="36675" y="65316"/>
                    </a:lnTo>
                    <a:lnTo>
                      <a:pt x="36116" y="63866"/>
                    </a:lnTo>
                    <a:lnTo>
                      <a:pt x="35662" y="62347"/>
                    </a:lnTo>
                    <a:lnTo>
                      <a:pt x="35296" y="60792"/>
                    </a:lnTo>
                    <a:lnTo>
                      <a:pt x="35069" y="59203"/>
                    </a:lnTo>
                    <a:lnTo>
                      <a:pt x="34946" y="57579"/>
                    </a:lnTo>
                    <a:lnTo>
                      <a:pt x="34929" y="56758"/>
                    </a:lnTo>
                    <a:lnTo>
                      <a:pt x="34946" y="55623"/>
                    </a:lnTo>
                    <a:lnTo>
                      <a:pt x="35173" y="53423"/>
                    </a:lnTo>
                    <a:lnTo>
                      <a:pt x="35610" y="51292"/>
                    </a:lnTo>
                    <a:lnTo>
                      <a:pt x="36256" y="49249"/>
                    </a:lnTo>
                    <a:lnTo>
                      <a:pt x="37077" y="47293"/>
                    </a:lnTo>
                    <a:lnTo>
                      <a:pt x="38090" y="45424"/>
                    </a:lnTo>
                    <a:lnTo>
                      <a:pt x="39260" y="43695"/>
                    </a:lnTo>
                    <a:lnTo>
                      <a:pt x="40605" y="42071"/>
                    </a:lnTo>
                    <a:lnTo>
                      <a:pt x="42089" y="40587"/>
                    </a:lnTo>
                    <a:lnTo>
                      <a:pt x="43696" y="39259"/>
                    </a:lnTo>
                    <a:lnTo>
                      <a:pt x="45442" y="38072"/>
                    </a:lnTo>
                    <a:lnTo>
                      <a:pt x="47311" y="37076"/>
                    </a:lnTo>
                    <a:lnTo>
                      <a:pt x="49267" y="36238"/>
                    </a:lnTo>
                    <a:lnTo>
                      <a:pt x="51310" y="35609"/>
                    </a:lnTo>
                    <a:lnTo>
                      <a:pt x="53441" y="35173"/>
                    </a:lnTo>
                    <a:lnTo>
                      <a:pt x="55641" y="34946"/>
                    </a:lnTo>
                    <a:lnTo>
                      <a:pt x="56759" y="34928"/>
                    </a:lnTo>
                    <a:lnTo>
                      <a:pt x="57580" y="34928"/>
                    </a:lnTo>
                    <a:lnTo>
                      <a:pt x="59204" y="35051"/>
                    </a:lnTo>
                    <a:lnTo>
                      <a:pt x="60810" y="35295"/>
                    </a:lnTo>
                    <a:lnTo>
                      <a:pt x="62365" y="35644"/>
                    </a:lnTo>
                    <a:lnTo>
                      <a:pt x="63867" y="36116"/>
                    </a:lnTo>
                    <a:lnTo>
                      <a:pt x="65316" y="36675"/>
                    </a:lnTo>
                    <a:lnTo>
                      <a:pt x="66731" y="37338"/>
                    </a:lnTo>
                    <a:lnTo>
                      <a:pt x="68075" y="38089"/>
                    </a:lnTo>
                    <a:lnTo>
                      <a:pt x="69368" y="38945"/>
                    </a:lnTo>
                    <a:lnTo>
                      <a:pt x="70590" y="39888"/>
                    </a:lnTo>
                    <a:lnTo>
                      <a:pt x="71743" y="40901"/>
                    </a:lnTo>
                    <a:lnTo>
                      <a:pt x="72826" y="42001"/>
                    </a:lnTo>
                    <a:lnTo>
                      <a:pt x="73821" y="43171"/>
                    </a:lnTo>
                    <a:lnTo>
                      <a:pt x="74747" y="44429"/>
                    </a:lnTo>
                    <a:lnTo>
                      <a:pt x="75585" y="45721"/>
                    </a:lnTo>
                    <a:lnTo>
                      <a:pt x="76318" y="47101"/>
                    </a:lnTo>
                    <a:lnTo>
                      <a:pt x="76650" y="47799"/>
                    </a:lnTo>
                    <a:lnTo>
                      <a:pt x="101973" y="22476"/>
                    </a:lnTo>
                    <a:lnTo>
                      <a:pt x="100978" y="21219"/>
                    </a:lnTo>
                    <a:lnTo>
                      <a:pt x="98899" y="18774"/>
                    </a:lnTo>
                    <a:lnTo>
                      <a:pt x="96681" y="16451"/>
                    </a:lnTo>
                    <a:lnTo>
                      <a:pt x="94341" y="14251"/>
                    </a:lnTo>
                    <a:lnTo>
                      <a:pt x="91879" y="12190"/>
                    </a:lnTo>
                    <a:lnTo>
                      <a:pt x="89294" y="10269"/>
                    </a:lnTo>
                    <a:lnTo>
                      <a:pt x="86605" y="8488"/>
                    </a:lnTo>
                    <a:lnTo>
                      <a:pt x="83828" y="6864"/>
                    </a:lnTo>
                    <a:lnTo>
                      <a:pt x="80929" y="5397"/>
                    </a:lnTo>
                    <a:lnTo>
                      <a:pt x="77960" y="4087"/>
                    </a:lnTo>
                    <a:lnTo>
                      <a:pt x="74886" y="2952"/>
                    </a:lnTo>
                    <a:lnTo>
                      <a:pt x="71743" y="1991"/>
                    </a:lnTo>
                    <a:lnTo>
                      <a:pt x="68530" y="1223"/>
                    </a:lnTo>
                    <a:lnTo>
                      <a:pt x="65229" y="612"/>
                    </a:lnTo>
                    <a:lnTo>
                      <a:pt x="61893" y="210"/>
                    </a:lnTo>
                    <a:lnTo>
                      <a:pt x="58488" y="18"/>
                    </a:lnTo>
                    <a:lnTo>
                      <a:pt x="56759" y="0"/>
                    </a:lnTo>
                    <a:close/>
                  </a:path>
                </a:pathLst>
              </a:custGeom>
              <a:solidFill>
                <a:srgbClr val="FBBC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17" name="Google Shape;2117;p139"/>
            <p:cNvSpPr/>
            <p:nvPr/>
          </p:nvSpPr>
          <p:spPr>
            <a:xfrm>
              <a:off x="4250596" y="2250412"/>
              <a:ext cx="6429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8" name="Google Shape;2118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675" y="4457213"/>
            <a:ext cx="1771252" cy="51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3 1 2 2 2">
  <p:cSld name="TITLE_AND_BODY_3_1_2_4_2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" name="Google Shape;2120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675" y="4457213"/>
            <a:ext cx="1771252" cy="51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40"/>
          <p:cNvSpPr txBox="1"/>
          <p:nvPr/>
        </p:nvSpPr>
        <p:spPr>
          <a:xfrm>
            <a:off x="7067200" y="4824925"/>
            <a:ext cx="2076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88888"/>
                </a:solidFill>
                <a:latin typeface="Google Sans"/>
                <a:ea typeface="Google Sans"/>
                <a:cs typeface="Google Sans"/>
                <a:sym typeface="Google Sans"/>
              </a:rPr>
              <a:t>Globant Proprietary | Confidential Information</a:t>
            </a:r>
            <a:endParaRPr sz="700">
              <a:solidFill>
                <a:srgbClr val="88888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Break / Left">
  <p:cSld name="CUSTOM_4_2"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41"/>
          <p:cNvSpPr txBox="1"/>
          <p:nvPr>
            <p:ph type="title"/>
          </p:nvPr>
        </p:nvSpPr>
        <p:spPr>
          <a:xfrm>
            <a:off x="685800" y="1485900"/>
            <a:ext cx="536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None/>
              <a:defRPr sz="4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124" name="Google Shape;2124;p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523" y="4473665"/>
            <a:ext cx="1657965" cy="48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">
  <p:cSld name="CUSTOM_3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1" type="body"/>
          </p:nvPr>
        </p:nvSpPr>
        <p:spPr>
          <a:xfrm>
            <a:off x="762001" y="2571750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  <p:grpSp>
        <p:nvGrpSpPr>
          <p:cNvPr id="172" name="Google Shape;172;p16"/>
          <p:cNvGrpSpPr/>
          <p:nvPr/>
        </p:nvGrpSpPr>
        <p:grpSpPr>
          <a:xfrm>
            <a:off x="12912" y="4956874"/>
            <a:ext cx="9009062" cy="145800"/>
            <a:chOff x="12912" y="4956874"/>
            <a:chExt cx="9009062" cy="145800"/>
          </a:xfrm>
        </p:grpSpPr>
        <p:pic>
          <p:nvPicPr>
            <p:cNvPr id="173" name="Google Shape;173;p16"/>
            <p:cNvPicPr preferRelativeResize="0"/>
            <p:nvPr/>
          </p:nvPicPr>
          <p:blipFill rotWithShape="1">
            <a:blip r:embed="rId2">
              <a:alphaModFix amt="60000"/>
            </a:blip>
            <a:srcRect b="18174" l="4321" r="4321" t="18167"/>
            <a:stretch/>
          </p:blipFill>
          <p:spPr>
            <a:xfrm>
              <a:off x="8469176" y="4973741"/>
              <a:ext cx="552799" cy="11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6"/>
            <p:cNvSpPr txBox="1"/>
            <p:nvPr/>
          </p:nvSpPr>
          <p:spPr>
            <a:xfrm>
              <a:off x="12912" y="4956874"/>
              <a:ext cx="2065800" cy="1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300" lIns="92300" spcFirstLastPara="1" rIns="92300" wrap="square" tIns="92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600">
                  <a:solidFill>
                    <a:srgbClr val="90909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Globant proprietary | Confidential information</a:t>
              </a:r>
              <a:endParaRPr sz="600">
                <a:solidFill>
                  <a:srgbClr val="90909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_Title">
  <p:cSld name="CUSTOM"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" name="Google Shape;2129;p143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2130" name="Google Shape;2130;p143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43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43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43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4" name="Google Shape;2134;p143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2135" name="Google Shape;2135;p143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43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43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43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43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43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1" name="Google Shape;2141;p143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42" name="Google Shape;2142;p143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_Title + photo">
  <p:cSld name="CUSTOM_1"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4" name="Google Shape;2144;p144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2145" name="Google Shape;2145;p144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44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44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44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9" name="Google Shape;2149;p144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2150" name="Google Shape;2150;p144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44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44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44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44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44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6" name="Google Shape;2156;p144"/>
          <p:cNvSpPr txBox="1"/>
          <p:nvPr>
            <p:ph type="title"/>
          </p:nvPr>
        </p:nvSpPr>
        <p:spPr>
          <a:xfrm>
            <a:off x="761950" y="2219400"/>
            <a:ext cx="3174900" cy="176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3_Break">
  <p:cSld name="CUSTOM_2"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45"/>
          <p:cNvSpPr txBox="1"/>
          <p:nvPr>
            <p:ph type="title"/>
          </p:nvPr>
        </p:nvSpPr>
        <p:spPr>
          <a:xfrm>
            <a:off x="761950" y="809375"/>
            <a:ext cx="5080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159" name="Google Shape;2159;p145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160" name="Google Shape;2160;p145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161" name="Google Shape;2161;p145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145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145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145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5" name="Google Shape;2165;p145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166" name="Google Shape;2166;p145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67" name="Google Shape;2167;p145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168" name="Google Shape;2168;p145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9" name="Google Shape;2169;p145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0" name="Google Shape;2170;p145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1" name="Google Shape;2171;p145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2" name="Google Shape;2172;p145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_Break + image">
  <p:cSld name="CUSTOM_2_4"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46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175" name="Google Shape;2175;p146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176" name="Google Shape;2176;p146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177" name="Google Shape;2177;p146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146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146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46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1" name="Google Shape;2181;p146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182" name="Google Shape;2182;p146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83" name="Google Shape;2183;p146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184" name="Google Shape;2184;p146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5" name="Google Shape;2185;p146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6" name="Google Shape;2186;p146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7" name="Google Shape;2187;p146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8" name="Google Shape;2188;p146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5_Content">
  <p:cSld name="CUSTOM_2_3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47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1" name="Google Shape;2191;p147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192" name="Google Shape;2192;p14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193" name="Google Shape;2193;p14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194" name="Google Shape;2194;p14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4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4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4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8" name="Google Shape;2198;p14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199" name="Google Shape;2199;p14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00" name="Google Shape;2200;p14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201" name="Google Shape;2201;p14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2" name="Google Shape;2202;p14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3" name="Google Shape;2203;p14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4" name="Google Shape;2204;p14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5" name="Google Shape;2205;p14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_Two columns">
  <p:cSld name="CUSTOM_2_2"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48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8" name="Google Shape;2208;p148"/>
          <p:cNvSpPr txBox="1"/>
          <p:nvPr>
            <p:ph idx="1" type="body"/>
          </p:nvPr>
        </p:nvSpPr>
        <p:spPr>
          <a:xfrm>
            <a:off x="762025" y="1514225"/>
            <a:ext cx="3810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209" name="Google Shape;2209;p148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210" name="Google Shape;2210;p148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211" name="Google Shape;2211;p148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48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148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148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5" name="Google Shape;2215;p148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216" name="Google Shape;2216;p148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17" name="Google Shape;2217;p148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218" name="Google Shape;2218;p148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9" name="Google Shape;2219;p148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0" name="Google Shape;2220;p148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1" name="Google Shape;2221;p148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2" name="Google Shape;2222;p148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223" name="Google Shape;2223;p148"/>
          <p:cNvSpPr txBox="1"/>
          <p:nvPr>
            <p:ph idx="2" type="body"/>
          </p:nvPr>
        </p:nvSpPr>
        <p:spPr>
          <a:xfrm>
            <a:off x="4571950" y="1514225"/>
            <a:ext cx="3810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7_Three columns">
  <p:cSld name="CUSTOM_3"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149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6" name="Google Shape;2226;p149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227" name="Google Shape;2227;p14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228" name="Google Shape;2228;p14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4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4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14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2" name="Google Shape;2232;p14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233" name="Google Shape;2233;p14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34" name="Google Shape;2234;p149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235" name="Google Shape;2235;p14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6" name="Google Shape;2236;p14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7" name="Google Shape;2237;p14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8" name="Google Shape;2238;p14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9" name="Google Shape;2239;p14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240" name="Google Shape;2240;p149"/>
          <p:cNvSpPr txBox="1"/>
          <p:nvPr>
            <p:ph idx="1" type="body"/>
          </p:nvPr>
        </p:nvSpPr>
        <p:spPr>
          <a:xfrm>
            <a:off x="76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41" name="Google Shape;2241;p149"/>
          <p:cNvSpPr txBox="1"/>
          <p:nvPr>
            <p:ph idx="2" type="body"/>
          </p:nvPr>
        </p:nvSpPr>
        <p:spPr>
          <a:xfrm>
            <a:off x="330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42" name="Google Shape;2242;p149"/>
          <p:cNvSpPr txBox="1"/>
          <p:nvPr>
            <p:ph idx="3" type="body"/>
          </p:nvPr>
        </p:nvSpPr>
        <p:spPr>
          <a:xfrm>
            <a:off x="584190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_Four columns">
  <p:cSld name="CUSTOM_3_1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5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5" name="Google Shape;2245;p15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246" name="Google Shape;2246;p15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247" name="Google Shape;2247;p15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5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5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5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1" name="Google Shape;2251;p15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252" name="Google Shape;2252;p15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53" name="Google Shape;2253;p15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254" name="Google Shape;2254;p15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5" name="Google Shape;2255;p15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6" name="Google Shape;2256;p15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7" name="Google Shape;2257;p15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8" name="Google Shape;2258;p15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259" name="Google Shape;2259;p150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60" name="Google Shape;2260;p150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61" name="Google Shape;2261;p150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62" name="Google Shape;2262;p150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_Quote">
  <p:cSld name="CUSTOM_3_1_1_1_1_1_2"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51"/>
          <p:cNvSpPr txBox="1"/>
          <p:nvPr>
            <p:ph type="title"/>
          </p:nvPr>
        </p:nvSpPr>
        <p:spPr>
          <a:xfrm>
            <a:off x="761950" y="1161825"/>
            <a:ext cx="57150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265" name="Google Shape;2265;p151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266" name="Google Shape;2266;p15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267" name="Google Shape;2267;p15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15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15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15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1" name="Google Shape;2271;p15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272" name="Google Shape;2272;p15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73" name="Google Shape;2273;p15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274" name="Google Shape;2274;p15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5" name="Google Shape;2275;p15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6" name="Google Shape;2276;p15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7" name="Google Shape;2277;p15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8" name="Google Shape;2278;p15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279" name="Google Shape;2279;p151"/>
          <p:cNvSpPr txBox="1"/>
          <p:nvPr>
            <p:ph idx="1" type="body"/>
          </p:nvPr>
        </p:nvSpPr>
        <p:spPr>
          <a:xfrm>
            <a:off x="762000" y="327640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One image">
  <p:cSld name="CUSTOM_3_1_1_1_1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52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82" name="Google Shape;2282;p152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283" name="Google Shape;2283;p15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284" name="Google Shape;2284;p15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15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15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15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8" name="Google Shape;2288;p15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289" name="Google Shape;2289;p15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90" name="Google Shape;2290;p15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291" name="Google Shape;2291;p15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2" name="Google Shape;2292;p15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3" name="Google Shape;2293;p15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4" name="Google Shape;2294;p15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5" name="Google Shape;2295;p15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296" name="Google Shape;2296;p152"/>
          <p:cNvSpPr txBox="1"/>
          <p:nvPr>
            <p:ph idx="1" type="body"/>
          </p:nvPr>
        </p:nvSpPr>
        <p:spPr>
          <a:xfrm>
            <a:off x="762002" y="2571750"/>
            <a:ext cx="2540100" cy="17619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">
  <p:cSld name="CUSTOM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761949" y="811491"/>
            <a:ext cx="50805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77" name="Google Shape;177;p17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78" name="Google Shape;178;p17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79" name="Google Shape;179;p17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17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5" name="Google Shape;185;p17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86" name="Google Shape;186;p17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17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17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17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7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91" name="Google Shape;191;p1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Two images">
  <p:cSld name="CUSTOM_3_1_1_1_1_1_1_1"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53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99" name="Google Shape;2299;p15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300" name="Google Shape;2300;p15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301" name="Google Shape;2301;p15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15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5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5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5" name="Google Shape;2305;p15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306" name="Google Shape;2306;p15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07" name="Google Shape;2307;p15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308" name="Google Shape;2308;p15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9" name="Google Shape;2309;p15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0" name="Google Shape;2310;p15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1" name="Google Shape;2311;p15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2" name="Google Shape;2312;p15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13" name="Google Shape;2313;p153"/>
          <p:cNvSpPr txBox="1"/>
          <p:nvPr>
            <p:ph idx="1" type="body"/>
          </p:nvPr>
        </p:nvSpPr>
        <p:spPr>
          <a:xfrm>
            <a:off x="762000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14" name="Google Shape;2314;p153"/>
          <p:cNvSpPr txBox="1"/>
          <p:nvPr>
            <p:ph idx="2" type="body"/>
          </p:nvPr>
        </p:nvSpPr>
        <p:spPr>
          <a:xfrm>
            <a:off x="4572125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Three images">
  <p:cSld name="CUSTOM_3_1_1_1_1_1_1_1_1_1_2"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54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17" name="Google Shape;2317;p15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318" name="Google Shape;2318;p15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319" name="Google Shape;2319;p15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5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15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15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3" name="Google Shape;2323;p15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324" name="Google Shape;2324;p15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25" name="Google Shape;2325;p15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326" name="Google Shape;2326;p15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7" name="Google Shape;2327;p15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8" name="Google Shape;2328;p15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9" name="Google Shape;2329;p15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0" name="Google Shape;2330;p15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31" name="Google Shape;2331;p154"/>
          <p:cNvSpPr txBox="1"/>
          <p:nvPr>
            <p:ph idx="1" type="body"/>
          </p:nvPr>
        </p:nvSpPr>
        <p:spPr>
          <a:xfrm>
            <a:off x="76200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32" name="Google Shape;2332;p154"/>
          <p:cNvSpPr txBox="1"/>
          <p:nvPr>
            <p:ph idx="2" type="body"/>
          </p:nvPr>
        </p:nvSpPr>
        <p:spPr>
          <a:xfrm>
            <a:off x="330195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33" name="Google Shape;2333;p154"/>
          <p:cNvSpPr txBox="1"/>
          <p:nvPr>
            <p:ph idx="3" type="body"/>
          </p:nvPr>
        </p:nvSpPr>
        <p:spPr>
          <a:xfrm>
            <a:off x="584190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Hero image">
  <p:cSld name="CUSTOM_3_1_1_1_1_1_1_1_1_1_1"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5" name="Google Shape;2335;p155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336" name="Google Shape;2336;p155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337" name="Google Shape;2337;p155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155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155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155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1" name="Google Shape;2341;p155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342" name="Google Shape;2342;p155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43" name="Google Shape;2343;p155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344" name="Google Shape;2344;p155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5" name="Google Shape;2345;p155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6" name="Google Shape;2346;p155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7" name="Google Shape;2347;p155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8" name="Google Shape;2348;p155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49" name="Google Shape;2349;p155"/>
          <p:cNvSpPr txBox="1"/>
          <p:nvPr>
            <p:ph idx="1" type="body"/>
          </p:nvPr>
        </p:nvSpPr>
        <p:spPr>
          <a:xfrm>
            <a:off x="4571950" y="4515350"/>
            <a:ext cx="3810000" cy="35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Dark break">
  <p:cSld name="CUSTOM_3_1_1_1_1_1_1_1_1_1_1_1">
    <p:bg>
      <p:bgPr>
        <a:solidFill>
          <a:srgbClr val="202124"/>
        </a:solidFill>
      </p:bgPr>
    </p:bg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1" name="Google Shape;2351;p156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352" name="Google Shape;2352;p156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353" name="Google Shape;2353;p156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156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56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56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7" name="Google Shape;2357;p156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358" name="Google Shape;2358;p156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59" name="Google Shape;2359;p156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360" name="Google Shape;2360;p156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1" name="Google Shape;2361;p156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2" name="Google Shape;2362;p156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3" name="Google Shape;2363;p156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4" name="Google Shape;2364;p156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65" name="Google Shape;2365;p156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Dark content">
  <p:cSld name="CUSTOM_3_1_1_1_1_1_1_1_1_1_1_1_2">
    <p:bg>
      <p:bgPr>
        <a:solidFill>
          <a:srgbClr val="202124"/>
        </a:solidFill>
      </p:bgPr>
    </p:bg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7" name="Google Shape;2367;p15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368" name="Google Shape;2368;p15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369" name="Google Shape;2369;p15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15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5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5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3" name="Google Shape;2373;p15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374" name="Google Shape;2374;p15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75" name="Google Shape;2375;p15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376" name="Google Shape;2376;p15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7" name="Google Shape;2377;p15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8" name="Google Shape;2378;p15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9" name="Google Shape;2379;p15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0" name="Google Shape;2380;p15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81" name="Google Shape;2381;p157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2" name="Google Shape;2382;p157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GCP break">
  <p:cSld name="CUSTOM_3_1_1_1_1_1_1_1_1_1_1_1_3">
    <p:bg>
      <p:bgPr>
        <a:solidFill>
          <a:srgbClr val="FFFFFF"/>
        </a:solidFill>
      </p:bgPr>
    </p:bg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58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385" name="Google Shape;2385;p158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2386" name="Google Shape;2386;p158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2387" name="Google Shape;2387;p158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58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158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158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58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158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158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158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158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158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158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158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158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158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1" name="Google Shape;2401;p158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2402" name="Google Shape;2402;p158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158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158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158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158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GCP content">
  <p:cSld name="CUSTOM_3_1_1_1_1_1_1_1_1_1_1_1_2_1">
    <p:bg>
      <p:bgPr>
        <a:solidFill>
          <a:srgbClr val="FFFFFF"/>
        </a:solidFill>
      </p:bgPr>
    </p:bg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159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9" name="Google Shape;2409;p159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410" name="Google Shape;2410;p159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2411" name="Google Shape;2411;p159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2412" name="Google Shape;2412;p159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59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59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159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159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159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159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59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59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59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159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159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159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159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6" name="Google Shape;2426;p159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2427" name="Google Shape;2427;p159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59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159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159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59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Maps break">
  <p:cSld name="CUSTOM_3_1_1_1_1_1_1_1_1_1_1_1_3_1_2">
    <p:bg>
      <p:bgPr>
        <a:solidFill>
          <a:srgbClr val="FFFFFF"/>
        </a:solidFill>
      </p:bgPr>
    </p:bg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60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434" name="Google Shape;2434;p160"/>
          <p:cNvGrpSpPr/>
          <p:nvPr/>
        </p:nvGrpSpPr>
        <p:grpSpPr>
          <a:xfrm>
            <a:off x="639703" y="4545721"/>
            <a:ext cx="2281958" cy="269927"/>
            <a:chOff x="639703" y="4545721"/>
            <a:chExt cx="2281958" cy="269927"/>
          </a:xfrm>
        </p:grpSpPr>
        <p:grpSp>
          <p:nvGrpSpPr>
            <p:cNvPr id="2435" name="Google Shape;2435;p160"/>
            <p:cNvGrpSpPr/>
            <p:nvPr/>
          </p:nvGrpSpPr>
          <p:grpSpPr>
            <a:xfrm>
              <a:off x="639703" y="4545721"/>
              <a:ext cx="264488" cy="264501"/>
              <a:chOff x="639703" y="4545721"/>
              <a:chExt cx="264488" cy="264501"/>
            </a:xfrm>
          </p:grpSpPr>
          <p:sp>
            <p:nvSpPr>
              <p:cNvPr id="2436" name="Google Shape;2436;p160"/>
              <p:cNvSpPr/>
              <p:nvPr/>
            </p:nvSpPr>
            <p:spPr>
              <a:xfrm>
                <a:off x="759345" y="4584258"/>
                <a:ext cx="119658" cy="212612"/>
              </a:xfrm>
              <a:custGeom>
                <a:rect b="b" l="l" r="r" t="t"/>
                <a:pathLst>
                  <a:path extrusionOk="0" h="147391" w="82952">
                    <a:moveTo>
                      <a:pt x="82366" y="1"/>
                    </a:moveTo>
                    <a:lnTo>
                      <a:pt x="1" y="73695"/>
                    </a:lnTo>
                    <a:lnTo>
                      <a:pt x="82366" y="147390"/>
                    </a:lnTo>
                    <a:lnTo>
                      <a:pt x="82506" y="146927"/>
                    </a:lnTo>
                    <a:lnTo>
                      <a:pt x="82724" y="145993"/>
                    </a:lnTo>
                    <a:lnTo>
                      <a:pt x="82864" y="145024"/>
                    </a:lnTo>
                    <a:lnTo>
                      <a:pt x="82942" y="144046"/>
                    </a:lnTo>
                    <a:lnTo>
                      <a:pt x="82951" y="143548"/>
                    </a:lnTo>
                    <a:lnTo>
                      <a:pt x="82951" y="3842"/>
                    </a:lnTo>
                    <a:lnTo>
                      <a:pt x="82942" y="3345"/>
                    </a:lnTo>
                    <a:lnTo>
                      <a:pt x="82864" y="2358"/>
                    </a:lnTo>
                    <a:lnTo>
                      <a:pt x="82715" y="1398"/>
                    </a:lnTo>
                    <a:lnTo>
                      <a:pt x="82506" y="455"/>
                    </a:lnTo>
                    <a:lnTo>
                      <a:pt x="823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160"/>
              <p:cNvSpPr/>
              <p:nvPr/>
            </p:nvSpPr>
            <p:spPr>
              <a:xfrm>
                <a:off x="653041" y="4690550"/>
                <a:ext cx="212623" cy="119657"/>
              </a:xfrm>
              <a:custGeom>
                <a:rect b="b" l="l" r="r" t="t"/>
                <a:pathLst>
                  <a:path extrusionOk="0" h="82951" w="147399">
                    <a:moveTo>
                      <a:pt x="73704" y="0"/>
                    </a:moveTo>
                    <a:lnTo>
                      <a:pt x="0" y="82374"/>
                    </a:lnTo>
                    <a:lnTo>
                      <a:pt x="463" y="82505"/>
                    </a:lnTo>
                    <a:lnTo>
                      <a:pt x="1406" y="82724"/>
                    </a:lnTo>
                    <a:lnTo>
                      <a:pt x="2367" y="82872"/>
                    </a:lnTo>
                    <a:lnTo>
                      <a:pt x="3345" y="82942"/>
                    </a:lnTo>
                    <a:lnTo>
                      <a:pt x="3842" y="82951"/>
                    </a:lnTo>
                    <a:lnTo>
                      <a:pt x="143557" y="82951"/>
                    </a:lnTo>
                    <a:lnTo>
                      <a:pt x="144054" y="82942"/>
                    </a:lnTo>
                    <a:lnTo>
                      <a:pt x="145041" y="82872"/>
                    </a:lnTo>
                    <a:lnTo>
                      <a:pt x="146002" y="82724"/>
                    </a:lnTo>
                    <a:lnTo>
                      <a:pt x="146936" y="82505"/>
                    </a:lnTo>
                    <a:lnTo>
                      <a:pt x="147399" y="82374"/>
                    </a:lnTo>
                    <a:lnTo>
                      <a:pt x="73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60"/>
              <p:cNvSpPr/>
              <p:nvPr/>
            </p:nvSpPr>
            <p:spPr>
              <a:xfrm>
                <a:off x="639703" y="4570909"/>
                <a:ext cx="225962" cy="225962"/>
              </a:xfrm>
              <a:custGeom>
                <a:rect b="b" l="l" r="r" t="t"/>
                <a:pathLst>
                  <a:path extrusionOk="0" h="156646" w="156646">
                    <a:moveTo>
                      <a:pt x="13098" y="0"/>
                    </a:moveTo>
                    <a:lnTo>
                      <a:pt x="12417" y="9"/>
                    </a:lnTo>
                    <a:lnTo>
                      <a:pt x="11107" y="148"/>
                    </a:lnTo>
                    <a:lnTo>
                      <a:pt x="9832" y="410"/>
                    </a:lnTo>
                    <a:lnTo>
                      <a:pt x="8601" y="795"/>
                    </a:lnTo>
                    <a:lnTo>
                      <a:pt x="7422" y="1292"/>
                    </a:lnTo>
                    <a:lnTo>
                      <a:pt x="6314" y="1895"/>
                    </a:lnTo>
                    <a:lnTo>
                      <a:pt x="5266" y="2611"/>
                    </a:lnTo>
                    <a:lnTo>
                      <a:pt x="4297" y="3405"/>
                    </a:lnTo>
                    <a:lnTo>
                      <a:pt x="3406" y="4296"/>
                    </a:lnTo>
                    <a:lnTo>
                      <a:pt x="2603" y="5274"/>
                    </a:lnTo>
                    <a:lnTo>
                      <a:pt x="1895" y="6313"/>
                    </a:lnTo>
                    <a:lnTo>
                      <a:pt x="1284" y="7431"/>
                    </a:lnTo>
                    <a:lnTo>
                      <a:pt x="786" y="8601"/>
                    </a:lnTo>
                    <a:lnTo>
                      <a:pt x="402" y="9832"/>
                    </a:lnTo>
                    <a:lnTo>
                      <a:pt x="140" y="11107"/>
                    </a:lnTo>
                    <a:lnTo>
                      <a:pt x="9" y="12425"/>
                    </a:lnTo>
                    <a:lnTo>
                      <a:pt x="1" y="13097"/>
                    </a:lnTo>
                    <a:lnTo>
                      <a:pt x="1" y="152803"/>
                    </a:lnTo>
                    <a:lnTo>
                      <a:pt x="1" y="153301"/>
                    </a:lnTo>
                    <a:lnTo>
                      <a:pt x="79" y="154288"/>
                    </a:lnTo>
                    <a:lnTo>
                      <a:pt x="228" y="155248"/>
                    </a:lnTo>
                    <a:lnTo>
                      <a:pt x="437" y="156191"/>
                    </a:lnTo>
                    <a:lnTo>
                      <a:pt x="577" y="156645"/>
                    </a:lnTo>
                    <a:lnTo>
                      <a:pt x="82951" y="82950"/>
                    </a:lnTo>
                    <a:lnTo>
                      <a:pt x="156646" y="576"/>
                    </a:lnTo>
                    <a:lnTo>
                      <a:pt x="156183" y="445"/>
                    </a:lnTo>
                    <a:lnTo>
                      <a:pt x="155240" y="227"/>
                    </a:lnTo>
                    <a:lnTo>
                      <a:pt x="154279" y="79"/>
                    </a:lnTo>
                    <a:lnTo>
                      <a:pt x="153301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60"/>
              <p:cNvSpPr/>
              <p:nvPr/>
            </p:nvSpPr>
            <p:spPr>
              <a:xfrm>
                <a:off x="743603" y="4677956"/>
                <a:ext cx="135402" cy="132253"/>
              </a:xfrm>
              <a:custGeom>
                <a:rect b="b" l="l" r="r" t="t"/>
                <a:pathLst>
                  <a:path extrusionOk="0" h="91683" w="93866">
                    <a:moveTo>
                      <a:pt x="15281" y="1"/>
                    </a:moveTo>
                    <a:lnTo>
                      <a:pt x="0" y="13098"/>
                    </a:lnTo>
                    <a:lnTo>
                      <a:pt x="78585" y="91683"/>
                    </a:lnTo>
                    <a:lnTo>
                      <a:pt x="80768" y="91683"/>
                    </a:lnTo>
                    <a:lnTo>
                      <a:pt x="81440" y="91674"/>
                    </a:lnTo>
                    <a:lnTo>
                      <a:pt x="82750" y="91534"/>
                    </a:lnTo>
                    <a:lnTo>
                      <a:pt x="84025" y="91272"/>
                    </a:lnTo>
                    <a:lnTo>
                      <a:pt x="85256" y="90888"/>
                    </a:lnTo>
                    <a:lnTo>
                      <a:pt x="86435" y="90390"/>
                    </a:lnTo>
                    <a:lnTo>
                      <a:pt x="87544" y="89788"/>
                    </a:lnTo>
                    <a:lnTo>
                      <a:pt x="88591" y="89072"/>
                    </a:lnTo>
                    <a:lnTo>
                      <a:pt x="89561" y="88277"/>
                    </a:lnTo>
                    <a:lnTo>
                      <a:pt x="90451" y="87387"/>
                    </a:lnTo>
                    <a:lnTo>
                      <a:pt x="91254" y="86409"/>
                    </a:lnTo>
                    <a:lnTo>
                      <a:pt x="91962" y="85370"/>
                    </a:lnTo>
                    <a:lnTo>
                      <a:pt x="92573" y="84252"/>
                    </a:lnTo>
                    <a:lnTo>
                      <a:pt x="93071" y="83082"/>
                    </a:lnTo>
                    <a:lnTo>
                      <a:pt x="93455" y="81851"/>
                    </a:lnTo>
                    <a:lnTo>
                      <a:pt x="93717" y="80576"/>
                    </a:lnTo>
                    <a:lnTo>
                      <a:pt x="93848" y="79258"/>
                    </a:lnTo>
                    <a:lnTo>
                      <a:pt x="93865" y="78585"/>
                    </a:lnTo>
                    <a:lnTo>
                      <a:pt x="152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160"/>
              <p:cNvSpPr/>
              <p:nvPr/>
            </p:nvSpPr>
            <p:spPr>
              <a:xfrm>
                <a:off x="639703" y="4570909"/>
                <a:ext cx="239314" cy="239312"/>
              </a:xfrm>
              <a:custGeom>
                <a:rect b="b" l="l" r="r" t="t"/>
                <a:pathLst>
                  <a:path extrusionOk="0" h="165901" w="165902">
                    <a:moveTo>
                      <a:pt x="152804" y="0"/>
                    </a:moveTo>
                    <a:lnTo>
                      <a:pt x="1" y="152803"/>
                    </a:lnTo>
                    <a:lnTo>
                      <a:pt x="9" y="153476"/>
                    </a:lnTo>
                    <a:lnTo>
                      <a:pt x="140" y="154794"/>
                    </a:lnTo>
                    <a:lnTo>
                      <a:pt x="402" y="156069"/>
                    </a:lnTo>
                    <a:lnTo>
                      <a:pt x="786" y="157300"/>
                    </a:lnTo>
                    <a:lnTo>
                      <a:pt x="1284" y="158470"/>
                    </a:lnTo>
                    <a:lnTo>
                      <a:pt x="1895" y="159588"/>
                    </a:lnTo>
                    <a:lnTo>
                      <a:pt x="2603" y="160627"/>
                    </a:lnTo>
                    <a:lnTo>
                      <a:pt x="3406" y="161605"/>
                    </a:lnTo>
                    <a:lnTo>
                      <a:pt x="4297" y="162495"/>
                    </a:lnTo>
                    <a:lnTo>
                      <a:pt x="5266" y="163290"/>
                    </a:lnTo>
                    <a:lnTo>
                      <a:pt x="6314" y="164006"/>
                    </a:lnTo>
                    <a:lnTo>
                      <a:pt x="7422" y="164608"/>
                    </a:lnTo>
                    <a:lnTo>
                      <a:pt x="8601" y="165106"/>
                    </a:lnTo>
                    <a:lnTo>
                      <a:pt x="9832" y="165490"/>
                    </a:lnTo>
                    <a:lnTo>
                      <a:pt x="11107" y="165752"/>
                    </a:lnTo>
                    <a:lnTo>
                      <a:pt x="12417" y="165892"/>
                    </a:lnTo>
                    <a:lnTo>
                      <a:pt x="13098" y="165901"/>
                    </a:lnTo>
                    <a:lnTo>
                      <a:pt x="15281" y="165901"/>
                    </a:lnTo>
                    <a:lnTo>
                      <a:pt x="165901" y="15280"/>
                    </a:lnTo>
                    <a:lnTo>
                      <a:pt x="165901" y="13097"/>
                    </a:lnTo>
                    <a:lnTo>
                      <a:pt x="165884" y="12425"/>
                    </a:lnTo>
                    <a:lnTo>
                      <a:pt x="165753" y="11107"/>
                    </a:lnTo>
                    <a:lnTo>
                      <a:pt x="165491" y="9832"/>
                    </a:lnTo>
                    <a:lnTo>
                      <a:pt x="165107" y="8601"/>
                    </a:lnTo>
                    <a:lnTo>
                      <a:pt x="164609" y="7431"/>
                    </a:lnTo>
                    <a:lnTo>
                      <a:pt x="163998" y="6313"/>
                    </a:lnTo>
                    <a:lnTo>
                      <a:pt x="163290" y="5274"/>
                    </a:lnTo>
                    <a:lnTo>
                      <a:pt x="162487" y="4296"/>
                    </a:lnTo>
                    <a:lnTo>
                      <a:pt x="161597" y="3405"/>
                    </a:lnTo>
                    <a:lnTo>
                      <a:pt x="160627" y="2611"/>
                    </a:lnTo>
                    <a:lnTo>
                      <a:pt x="159580" y="1895"/>
                    </a:lnTo>
                    <a:lnTo>
                      <a:pt x="158471" y="1292"/>
                    </a:lnTo>
                    <a:lnTo>
                      <a:pt x="157292" y="795"/>
                    </a:lnTo>
                    <a:lnTo>
                      <a:pt x="156061" y="410"/>
                    </a:lnTo>
                    <a:lnTo>
                      <a:pt x="154786" y="148"/>
                    </a:lnTo>
                    <a:lnTo>
                      <a:pt x="153476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160"/>
              <p:cNvSpPr/>
              <p:nvPr/>
            </p:nvSpPr>
            <p:spPr>
              <a:xfrm>
                <a:off x="658594" y="4589800"/>
                <a:ext cx="67854" cy="69276"/>
              </a:xfrm>
              <a:custGeom>
                <a:rect b="b" l="l" r="r" t="t"/>
                <a:pathLst>
                  <a:path extrusionOk="0" h="48025" w="47039">
                    <a:moveTo>
                      <a:pt x="24013" y="0"/>
                    </a:moveTo>
                    <a:lnTo>
                      <a:pt x="23384" y="9"/>
                    </a:lnTo>
                    <a:lnTo>
                      <a:pt x="22153" y="70"/>
                    </a:lnTo>
                    <a:lnTo>
                      <a:pt x="20939" y="193"/>
                    </a:lnTo>
                    <a:lnTo>
                      <a:pt x="19743" y="367"/>
                    </a:lnTo>
                    <a:lnTo>
                      <a:pt x="18564" y="612"/>
                    </a:lnTo>
                    <a:lnTo>
                      <a:pt x="17412" y="909"/>
                    </a:lnTo>
                    <a:lnTo>
                      <a:pt x="16285" y="1258"/>
                    </a:lnTo>
                    <a:lnTo>
                      <a:pt x="15177" y="1659"/>
                    </a:lnTo>
                    <a:lnTo>
                      <a:pt x="14103" y="2114"/>
                    </a:lnTo>
                    <a:lnTo>
                      <a:pt x="13055" y="2611"/>
                    </a:lnTo>
                    <a:lnTo>
                      <a:pt x="12033" y="3170"/>
                    </a:lnTo>
                    <a:lnTo>
                      <a:pt x="11038" y="3764"/>
                    </a:lnTo>
                    <a:lnTo>
                      <a:pt x="10086" y="4410"/>
                    </a:lnTo>
                    <a:lnTo>
                      <a:pt x="9160" y="5100"/>
                    </a:lnTo>
                    <a:lnTo>
                      <a:pt x="8270" y="5833"/>
                    </a:lnTo>
                    <a:lnTo>
                      <a:pt x="7423" y="6610"/>
                    </a:lnTo>
                    <a:lnTo>
                      <a:pt x="6602" y="7422"/>
                    </a:lnTo>
                    <a:lnTo>
                      <a:pt x="5834" y="8278"/>
                    </a:lnTo>
                    <a:lnTo>
                      <a:pt x="5100" y="9160"/>
                    </a:lnTo>
                    <a:lnTo>
                      <a:pt x="4410" y="10085"/>
                    </a:lnTo>
                    <a:lnTo>
                      <a:pt x="3764" y="11046"/>
                    </a:lnTo>
                    <a:lnTo>
                      <a:pt x="3162" y="12033"/>
                    </a:lnTo>
                    <a:lnTo>
                      <a:pt x="2612" y="13054"/>
                    </a:lnTo>
                    <a:lnTo>
                      <a:pt x="2105" y="14102"/>
                    </a:lnTo>
                    <a:lnTo>
                      <a:pt x="1651" y="15185"/>
                    </a:lnTo>
                    <a:lnTo>
                      <a:pt x="1250" y="16285"/>
                    </a:lnTo>
                    <a:lnTo>
                      <a:pt x="900" y="17420"/>
                    </a:lnTo>
                    <a:lnTo>
                      <a:pt x="603" y="18573"/>
                    </a:lnTo>
                    <a:lnTo>
                      <a:pt x="368" y="19743"/>
                    </a:lnTo>
                    <a:lnTo>
                      <a:pt x="184" y="20939"/>
                    </a:lnTo>
                    <a:lnTo>
                      <a:pt x="62" y="22161"/>
                    </a:lnTo>
                    <a:lnTo>
                      <a:pt x="1" y="23392"/>
                    </a:lnTo>
                    <a:lnTo>
                      <a:pt x="1" y="24012"/>
                    </a:lnTo>
                    <a:lnTo>
                      <a:pt x="1" y="24632"/>
                    </a:lnTo>
                    <a:lnTo>
                      <a:pt x="62" y="25863"/>
                    </a:lnTo>
                    <a:lnTo>
                      <a:pt x="184" y="27086"/>
                    </a:lnTo>
                    <a:lnTo>
                      <a:pt x="368" y="28282"/>
                    </a:lnTo>
                    <a:lnTo>
                      <a:pt x="603" y="29452"/>
                    </a:lnTo>
                    <a:lnTo>
                      <a:pt x="900" y="30605"/>
                    </a:lnTo>
                    <a:lnTo>
                      <a:pt x="1250" y="31740"/>
                    </a:lnTo>
                    <a:lnTo>
                      <a:pt x="1651" y="32840"/>
                    </a:lnTo>
                    <a:lnTo>
                      <a:pt x="2105" y="33923"/>
                    </a:lnTo>
                    <a:lnTo>
                      <a:pt x="2612" y="34971"/>
                    </a:lnTo>
                    <a:lnTo>
                      <a:pt x="3162" y="35992"/>
                    </a:lnTo>
                    <a:lnTo>
                      <a:pt x="3764" y="36979"/>
                    </a:lnTo>
                    <a:lnTo>
                      <a:pt x="4410" y="37939"/>
                    </a:lnTo>
                    <a:lnTo>
                      <a:pt x="5100" y="38865"/>
                    </a:lnTo>
                    <a:lnTo>
                      <a:pt x="5834" y="39747"/>
                    </a:lnTo>
                    <a:lnTo>
                      <a:pt x="6602" y="40602"/>
                    </a:lnTo>
                    <a:lnTo>
                      <a:pt x="7423" y="41415"/>
                    </a:lnTo>
                    <a:lnTo>
                      <a:pt x="8270" y="42192"/>
                    </a:lnTo>
                    <a:lnTo>
                      <a:pt x="9160" y="42925"/>
                    </a:lnTo>
                    <a:lnTo>
                      <a:pt x="10086" y="43615"/>
                    </a:lnTo>
                    <a:lnTo>
                      <a:pt x="11038" y="44261"/>
                    </a:lnTo>
                    <a:lnTo>
                      <a:pt x="12033" y="44855"/>
                    </a:lnTo>
                    <a:lnTo>
                      <a:pt x="13055" y="45414"/>
                    </a:lnTo>
                    <a:lnTo>
                      <a:pt x="14103" y="45911"/>
                    </a:lnTo>
                    <a:lnTo>
                      <a:pt x="15177" y="46365"/>
                    </a:lnTo>
                    <a:lnTo>
                      <a:pt x="16285" y="46767"/>
                    </a:lnTo>
                    <a:lnTo>
                      <a:pt x="17412" y="47116"/>
                    </a:lnTo>
                    <a:lnTo>
                      <a:pt x="18564" y="47413"/>
                    </a:lnTo>
                    <a:lnTo>
                      <a:pt x="19743" y="47658"/>
                    </a:lnTo>
                    <a:lnTo>
                      <a:pt x="20939" y="47832"/>
                    </a:lnTo>
                    <a:lnTo>
                      <a:pt x="22153" y="47954"/>
                    </a:lnTo>
                    <a:lnTo>
                      <a:pt x="23384" y="48016"/>
                    </a:lnTo>
                    <a:lnTo>
                      <a:pt x="24013" y="48024"/>
                    </a:lnTo>
                    <a:lnTo>
                      <a:pt x="24659" y="48016"/>
                    </a:lnTo>
                    <a:lnTo>
                      <a:pt x="25925" y="47963"/>
                    </a:lnTo>
                    <a:lnTo>
                      <a:pt x="27174" y="47850"/>
                    </a:lnTo>
                    <a:lnTo>
                      <a:pt x="28387" y="47684"/>
                    </a:lnTo>
                    <a:lnTo>
                      <a:pt x="29566" y="47466"/>
                    </a:lnTo>
                    <a:lnTo>
                      <a:pt x="30719" y="47195"/>
                    </a:lnTo>
                    <a:lnTo>
                      <a:pt x="31836" y="46872"/>
                    </a:lnTo>
                    <a:lnTo>
                      <a:pt x="32928" y="46496"/>
                    </a:lnTo>
                    <a:lnTo>
                      <a:pt x="33976" y="46077"/>
                    </a:lnTo>
                    <a:lnTo>
                      <a:pt x="34997" y="45606"/>
                    </a:lnTo>
                    <a:lnTo>
                      <a:pt x="35984" y="45091"/>
                    </a:lnTo>
                    <a:lnTo>
                      <a:pt x="36927" y="44523"/>
                    </a:lnTo>
                    <a:lnTo>
                      <a:pt x="37835" y="43920"/>
                    </a:lnTo>
                    <a:lnTo>
                      <a:pt x="38708" y="43266"/>
                    </a:lnTo>
                    <a:lnTo>
                      <a:pt x="39546" y="42567"/>
                    </a:lnTo>
                    <a:lnTo>
                      <a:pt x="40341" y="41834"/>
                    </a:lnTo>
                    <a:lnTo>
                      <a:pt x="41092" y="41057"/>
                    </a:lnTo>
                    <a:lnTo>
                      <a:pt x="41808" y="40236"/>
                    </a:lnTo>
                    <a:lnTo>
                      <a:pt x="42480" y="39380"/>
                    </a:lnTo>
                    <a:lnTo>
                      <a:pt x="43109" y="38489"/>
                    </a:lnTo>
                    <a:lnTo>
                      <a:pt x="43694" y="37555"/>
                    </a:lnTo>
                    <a:lnTo>
                      <a:pt x="44235" y="36595"/>
                    </a:lnTo>
                    <a:lnTo>
                      <a:pt x="44733" y="35591"/>
                    </a:lnTo>
                    <a:lnTo>
                      <a:pt x="45187" y="34560"/>
                    </a:lnTo>
                    <a:lnTo>
                      <a:pt x="45589" y="33486"/>
                    </a:lnTo>
                    <a:lnTo>
                      <a:pt x="45947" y="32395"/>
                    </a:lnTo>
                    <a:lnTo>
                      <a:pt x="46252" y="31260"/>
                    </a:lnTo>
                    <a:lnTo>
                      <a:pt x="46506" y="30107"/>
                    </a:lnTo>
                    <a:lnTo>
                      <a:pt x="46715" y="28920"/>
                    </a:lnTo>
                    <a:lnTo>
                      <a:pt x="46872" y="27706"/>
                    </a:lnTo>
                    <a:lnTo>
                      <a:pt x="46977" y="26466"/>
                    </a:lnTo>
                    <a:lnTo>
                      <a:pt x="47029" y="25200"/>
                    </a:lnTo>
                    <a:lnTo>
                      <a:pt x="47038" y="24562"/>
                    </a:lnTo>
                    <a:lnTo>
                      <a:pt x="47038" y="23908"/>
                    </a:lnTo>
                    <a:lnTo>
                      <a:pt x="46986" y="22642"/>
                    </a:lnTo>
                    <a:lnTo>
                      <a:pt x="46890" y="21410"/>
                    </a:lnTo>
                    <a:lnTo>
                      <a:pt x="46715" y="20223"/>
                    </a:lnTo>
                    <a:lnTo>
                      <a:pt x="46602" y="19647"/>
                    </a:lnTo>
                    <a:lnTo>
                      <a:pt x="24013" y="19647"/>
                    </a:lnTo>
                    <a:lnTo>
                      <a:pt x="24013" y="28928"/>
                    </a:lnTo>
                    <a:lnTo>
                      <a:pt x="36997" y="28928"/>
                    </a:lnTo>
                    <a:lnTo>
                      <a:pt x="36901" y="29443"/>
                    </a:lnTo>
                    <a:lnTo>
                      <a:pt x="36621" y="30448"/>
                    </a:lnTo>
                    <a:lnTo>
                      <a:pt x="36263" y="31408"/>
                    </a:lnTo>
                    <a:lnTo>
                      <a:pt x="35809" y="32316"/>
                    </a:lnTo>
                    <a:lnTo>
                      <a:pt x="35277" y="33181"/>
                    </a:lnTo>
                    <a:lnTo>
                      <a:pt x="34665" y="33993"/>
                    </a:lnTo>
                    <a:lnTo>
                      <a:pt x="33984" y="34744"/>
                    </a:lnTo>
                    <a:lnTo>
                      <a:pt x="33216" y="35442"/>
                    </a:lnTo>
                    <a:lnTo>
                      <a:pt x="32387" y="36071"/>
                    </a:lnTo>
                    <a:lnTo>
                      <a:pt x="31478" y="36630"/>
                    </a:lnTo>
                    <a:lnTo>
                      <a:pt x="30509" y="37119"/>
                    </a:lnTo>
                    <a:lnTo>
                      <a:pt x="29479" y="37538"/>
                    </a:lnTo>
                    <a:lnTo>
                      <a:pt x="28387" y="37887"/>
                    </a:lnTo>
                    <a:lnTo>
                      <a:pt x="27235" y="38140"/>
                    </a:lnTo>
                    <a:lnTo>
                      <a:pt x="26030" y="38324"/>
                    </a:lnTo>
                    <a:lnTo>
                      <a:pt x="24773" y="38411"/>
                    </a:lnTo>
                    <a:lnTo>
                      <a:pt x="24118" y="38420"/>
                    </a:lnTo>
                    <a:lnTo>
                      <a:pt x="23384" y="38411"/>
                    </a:lnTo>
                    <a:lnTo>
                      <a:pt x="21952" y="38254"/>
                    </a:lnTo>
                    <a:lnTo>
                      <a:pt x="20564" y="37957"/>
                    </a:lnTo>
                    <a:lnTo>
                      <a:pt x="19228" y="37529"/>
                    </a:lnTo>
                    <a:lnTo>
                      <a:pt x="17953" y="36970"/>
                    </a:lnTo>
                    <a:lnTo>
                      <a:pt x="16748" y="36289"/>
                    </a:lnTo>
                    <a:lnTo>
                      <a:pt x="15613" y="35503"/>
                    </a:lnTo>
                    <a:lnTo>
                      <a:pt x="14565" y="34604"/>
                    </a:lnTo>
                    <a:lnTo>
                      <a:pt x="13605" y="33617"/>
                    </a:lnTo>
                    <a:lnTo>
                      <a:pt x="12740" y="32543"/>
                    </a:lnTo>
                    <a:lnTo>
                      <a:pt x="11972" y="31391"/>
                    </a:lnTo>
                    <a:lnTo>
                      <a:pt x="11317" y="30168"/>
                    </a:lnTo>
                    <a:lnTo>
                      <a:pt x="10785" y="28885"/>
                    </a:lnTo>
                    <a:lnTo>
                      <a:pt x="10365" y="27549"/>
                    </a:lnTo>
                    <a:lnTo>
                      <a:pt x="10086" y="26160"/>
                    </a:lnTo>
                    <a:lnTo>
                      <a:pt x="9938" y="24737"/>
                    </a:lnTo>
                    <a:lnTo>
                      <a:pt x="9929" y="24012"/>
                    </a:lnTo>
                    <a:lnTo>
                      <a:pt x="9938" y="23288"/>
                    </a:lnTo>
                    <a:lnTo>
                      <a:pt x="10086" y="21864"/>
                    </a:lnTo>
                    <a:lnTo>
                      <a:pt x="10365" y="20476"/>
                    </a:lnTo>
                    <a:lnTo>
                      <a:pt x="10785" y="19140"/>
                    </a:lnTo>
                    <a:lnTo>
                      <a:pt x="11317" y="17857"/>
                    </a:lnTo>
                    <a:lnTo>
                      <a:pt x="11972" y="16634"/>
                    </a:lnTo>
                    <a:lnTo>
                      <a:pt x="12740" y="15482"/>
                    </a:lnTo>
                    <a:lnTo>
                      <a:pt x="13605" y="14408"/>
                    </a:lnTo>
                    <a:lnTo>
                      <a:pt x="14565" y="13421"/>
                    </a:lnTo>
                    <a:lnTo>
                      <a:pt x="15613" y="12522"/>
                    </a:lnTo>
                    <a:lnTo>
                      <a:pt x="16748" y="11736"/>
                    </a:lnTo>
                    <a:lnTo>
                      <a:pt x="17953" y="11055"/>
                    </a:lnTo>
                    <a:lnTo>
                      <a:pt x="19228" y="10496"/>
                    </a:lnTo>
                    <a:lnTo>
                      <a:pt x="20564" y="10068"/>
                    </a:lnTo>
                    <a:lnTo>
                      <a:pt x="21952" y="9771"/>
                    </a:lnTo>
                    <a:lnTo>
                      <a:pt x="23384" y="9614"/>
                    </a:lnTo>
                    <a:lnTo>
                      <a:pt x="24118" y="9605"/>
                    </a:lnTo>
                    <a:lnTo>
                      <a:pt x="24773" y="9614"/>
                    </a:lnTo>
                    <a:lnTo>
                      <a:pt x="26047" y="9727"/>
                    </a:lnTo>
                    <a:lnTo>
                      <a:pt x="27287" y="9954"/>
                    </a:lnTo>
                    <a:lnTo>
                      <a:pt x="28492" y="10286"/>
                    </a:lnTo>
                    <a:lnTo>
                      <a:pt x="29645" y="10740"/>
                    </a:lnTo>
                    <a:lnTo>
                      <a:pt x="30754" y="11299"/>
                    </a:lnTo>
                    <a:lnTo>
                      <a:pt x="31810" y="11980"/>
                    </a:lnTo>
                    <a:lnTo>
                      <a:pt x="32814" y="12766"/>
                    </a:lnTo>
                    <a:lnTo>
                      <a:pt x="33286" y="13211"/>
                    </a:lnTo>
                    <a:lnTo>
                      <a:pt x="40166" y="6331"/>
                    </a:lnTo>
                    <a:lnTo>
                      <a:pt x="39765" y="5964"/>
                    </a:lnTo>
                    <a:lnTo>
                      <a:pt x="38935" y="5266"/>
                    </a:lnTo>
                    <a:lnTo>
                      <a:pt x="38088" y="4602"/>
                    </a:lnTo>
                    <a:lnTo>
                      <a:pt x="37215" y="3982"/>
                    </a:lnTo>
                    <a:lnTo>
                      <a:pt x="36307" y="3397"/>
                    </a:lnTo>
                    <a:lnTo>
                      <a:pt x="35381" y="2856"/>
                    </a:lnTo>
                    <a:lnTo>
                      <a:pt x="34430" y="2358"/>
                    </a:lnTo>
                    <a:lnTo>
                      <a:pt x="33443" y="1904"/>
                    </a:lnTo>
                    <a:lnTo>
                      <a:pt x="32439" y="1494"/>
                    </a:lnTo>
                    <a:lnTo>
                      <a:pt x="31400" y="1127"/>
                    </a:lnTo>
                    <a:lnTo>
                      <a:pt x="30343" y="812"/>
                    </a:lnTo>
                    <a:lnTo>
                      <a:pt x="29252" y="551"/>
                    </a:lnTo>
                    <a:lnTo>
                      <a:pt x="28134" y="332"/>
                    </a:lnTo>
                    <a:lnTo>
                      <a:pt x="26990" y="175"/>
                    </a:lnTo>
                    <a:lnTo>
                      <a:pt x="25820" y="62"/>
                    </a:lnTo>
                    <a:lnTo>
                      <a:pt x="24624" y="9"/>
                    </a:lnTo>
                    <a:lnTo>
                      <a:pt x="24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160"/>
              <p:cNvSpPr/>
              <p:nvPr/>
            </p:nvSpPr>
            <p:spPr>
              <a:xfrm>
                <a:off x="778236" y="4545721"/>
                <a:ext cx="125955" cy="206250"/>
              </a:xfrm>
              <a:custGeom>
                <a:rect b="b" l="l" r="r" t="t"/>
                <a:pathLst>
                  <a:path extrusionOk="0" h="142981" w="87317">
                    <a:moveTo>
                      <a:pt x="43658" y="1"/>
                    </a:moveTo>
                    <a:lnTo>
                      <a:pt x="42523" y="10"/>
                    </a:lnTo>
                    <a:lnTo>
                      <a:pt x="40297" y="123"/>
                    </a:lnTo>
                    <a:lnTo>
                      <a:pt x="38088" y="350"/>
                    </a:lnTo>
                    <a:lnTo>
                      <a:pt x="35922" y="682"/>
                    </a:lnTo>
                    <a:lnTo>
                      <a:pt x="33792" y="1110"/>
                    </a:lnTo>
                    <a:lnTo>
                      <a:pt x="31696" y="1651"/>
                    </a:lnTo>
                    <a:lnTo>
                      <a:pt x="29644" y="2288"/>
                    </a:lnTo>
                    <a:lnTo>
                      <a:pt x="27636" y="3022"/>
                    </a:lnTo>
                    <a:lnTo>
                      <a:pt x="25680" y="3851"/>
                    </a:lnTo>
                    <a:lnTo>
                      <a:pt x="23776" y="4768"/>
                    </a:lnTo>
                    <a:lnTo>
                      <a:pt x="21917" y="5781"/>
                    </a:lnTo>
                    <a:lnTo>
                      <a:pt x="20118" y="6873"/>
                    </a:lnTo>
                    <a:lnTo>
                      <a:pt x="18372" y="8051"/>
                    </a:lnTo>
                    <a:lnTo>
                      <a:pt x="16695" y="9309"/>
                    </a:lnTo>
                    <a:lnTo>
                      <a:pt x="15080" y="10645"/>
                    </a:lnTo>
                    <a:lnTo>
                      <a:pt x="13526" y="12050"/>
                    </a:lnTo>
                    <a:lnTo>
                      <a:pt x="12041" y="13535"/>
                    </a:lnTo>
                    <a:lnTo>
                      <a:pt x="10635" y="15080"/>
                    </a:lnTo>
                    <a:lnTo>
                      <a:pt x="9299" y="16696"/>
                    </a:lnTo>
                    <a:lnTo>
                      <a:pt x="8042" y="18381"/>
                    </a:lnTo>
                    <a:lnTo>
                      <a:pt x="6872" y="20118"/>
                    </a:lnTo>
                    <a:lnTo>
                      <a:pt x="5772" y="21917"/>
                    </a:lnTo>
                    <a:lnTo>
                      <a:pt x="4768" y="23777"/>
                    </a:lnTo>
                    <a:lnTo>
                      <a:pt x="3851" y="25689"/>
                    </a:lnTo>
                    <a:lnTo>
                      <a:pt x="3021" y="27645"/>
                    </a:lnTo>
                    <a:lnTo>
                      <a:pt x="2288" y="29653"/>
                    </a:lnTo>
                    <a:lnTo>
                      <a:pt x="1651" y="31705"/>
                    </a:lnTo>
                    <a:lnTo>
                      <a:pt x="1109" y="33792"/>
                    </a:lnTo>
                    <a:lnTo>
                      <a:pt x="673" y="35923"/>
                    </a:lnTo>
                    <a:lnTo>
                      <a:pt x="341" y="38097"/>
                    </a:lnTo>
                    <a:lnTo>
                      <a:pt x="123" y="40297"/>
                    </a:lnTo>
                    <a:lnTo>
                      <a:pt x="9" y="42532"/>
                    </a:lnTo>
                    <a:lnTo>
                      <a:pt x="0" y="43659"/>
                    </a:lnTo>
                    <a:lnTo>
                      <a:pt x="0" y="44427"/>
                    </a:lnTo>
                    <a:lnTo>
                      <a:pt x="53" y="45947"/>
                    </a:lnTo>
                    <a:lnTo>
                      <a:pt x="157" y="47440"/>
                    </a:lnTo>
                    <a:lnTo>
                      <a:pt x="315" y="48915"/>
                    </a:lnTo>
                    <a:lnTo>
                      <a:pt x="515" y="50373"/>
                    </a:lnTo>
                    <a:lnTo>
                      <a:pt x="769" y="51814"/>
                    </a:lnTo>
                    <a:lnTo>
                      <a:pt x="1057" y="53229"/>
                    </a:lnTo>
                    <a:lnTo>
                      <a:pt x="1397" y="54635"/>
                    </a:lnTo>
                    <a:lnTo>
                      <a:pt x="1782" y="56023"/>
                    </a:lnTo>
                    <a:lnTo>
                      <a:pt x="2201" y="57402"/>
                    </a:lnTo>
                    <a:lnTo>
                      <a:pt x="2899" y="59437"/>
                    </a:lnTo>
                    <a:lnTo>
                      <a:pt x="3964" y="62118"/>
                    </a:lnTo>
                    <a:lnTo>
                      <a:pt x="5161" y="64754"/>
                    </a:lnTo>
                    <a:lnTo>
                      <a:pt x="6479" y="67365"/>
                    </a:lnTo>
                    <a:lnTo>
                      <a:pt x="7902" y="69959"/>
                    </a:lnTo>
                    <a:lnTo>
                      <a:pt x="9422" y="72534"/>
                    </a:lnTo>
                    <a:lnTo>
                      <a:pt x="11028" y="75110"/>
                    </a:lnTo>
                    <a:lnTo>
                      <a:pt x="13552" y="78970"/>
                    </a:lnTo>
                    <a:lnTo>
                      <a:pt x="17097" y="84191"/>
                    </a:lnTo>
                    <a:lnTo>
                      <a:pt x="20747" y="89544"/>
                    </a:lnTo>
                    <a:lnTo>
                      <a:pt x="23488" y="93691"/>
                    </a:lnTo>
                    <a:lnTo>
                      <a:pt x="25287" y="96529"/>
                    </a:lnTo>
                    <a:lnTo>
                      <a:pt x="27060" y="99436"/>
                    </a:lnTo>
                    <a:lnTo>
                      <a:pt x="28788" y="102423"/>
                    </a:lnTo>
                    <a:lnTo>
                      <a:pt x="30456" y="105505"/>
                    </a:lnTo>
                    <a:lnTo>
                      <a:pt x="32063" y="108674"/>
                    </a:lnTo>
                    <a:lnTo>
                      <a:pt x="33582" y="111949"/>
                    </a:lnTo>
                    <a:lnTo>
                      <a:pt x="34997" y="115337"/>
                    </a:lnTo>
                    <a:lnTo>
                      <a:pt x="36315" y="118847"/>
                    </a:lnTo>
                    <a:lnTo>
                      <a:pt x="37214" y="121571"/>
                    </a:lnTo>
                    <a:lnTo>
                      <a:pt x="37782" y="123422"/>
                    </a:lnTo>
                    <a:lnTo>
                      <a:pt x="38315" y="125308"/>
                    </a:lnTo>
                    <a:lnTo>
                      <a:pt x="38804" y="127229"/>
                    </a:lnTo>
                    <a:lnTo>
                      <a:pt x="39266" y="129194"/>
                    </a:lnTo>
                    <a:lnTo>
                      <a:pt x="39677" y="131193"/>
                    </a:lnTo>
                    <a:lnTo>
                      <a:pt x="40061" y="133228"/>
                    </a:lnTo>
                    <a:lnTo>
                      <a:pt x="40393" y="135306"/>
                    </a:lnTo>
                    <a:lnTo>
                      <a:pt x="40681" y="137428"/>
                    </a:lnTo>
                    <a:lnTo>
                      <a:pt x="40934" y="139593"/>
                    </a:lnTo>
                    <a:lnTo>
                      <a:pt x="41039" y="140693"/>
                    </a:lnTo>
                    <a:lnTo>
                      <a:pt x="41065" y="140929"/>
                    </a:lnTo>
                    <a:lnTo>
                      <a:pt x="41196" y="141392"/>
                    </a:lnTo>
                    <a:lnTo>
                      <a:pt x="41406" y="141802"/>
                    </a:lnTo>
                    <a:lnTo>
                      <a:pt x="41685" y="142169"/>
                    </a:lnTo>
                    <a:lnTo>
                      <a:pt x="42034" y="142475"/>
                    </a:lnTo>
                    <a:lnTo>
                      <a:pt x="42436" y="142719"/>
                    </a:lnTo>
                    <a:lnTo>
                      <a:pt x="42890" y="142885"/>
                    </a:lnTo>
                    <a:lnTo>
                      <a:pt x="43388" y="142972"/>
                    </a:lnTo>
                    <a:lnTo>
                      <a:pt x="43658" y="142981"/>
                    </a:lnTo>
                    <a:lnTo>
                      <a:pt x="43920" y="142972"/>
                    </a:lnTo>
                    <a:lnTo>
                      <a:pt x="44418" y="142885"/>
                    </a:lnTo>
                    <a:lnTo>
                      <a:pt x="44872" y="142719"/>
                    </a:lnTo>
                    <a:lnTo>
                      <a:pt x="45274" y="142475"/>
                    </a:lnTo>
                    <a:lnTo>
                      <a:pt x="45623" y="142169"/>
                    </a:lnTo>
                    <a:lnTo>
                      <a:pt x="45902" y="141802"/>
                    </a:lnTo>
                    <a:lnTo>
                      <a:pt x="46112" y="141392"/>
                    </a:lnTo>
                    <a:lnTo>
                      <a:pt x="46243" y="140929"/>
                    </a:lnTo>
                    <a:lnTo>
                      <a:pt x="46278" y="140693"/>
                    </a:lnTo>
                    <a:lnTo>
                      <a:pt x="46383" y="139593"/>
                    </a:lnTo>
                    <a:lnTo>
                      <a:pt x="46627" y="137436"/>
                    </a:lnTo>
                    <a:lnTo>
                      <a:pt x="46924" y="135323"/>
                    </a:lnTo>
                    <a:lnTo>
                      <a:pt x="47265" y="133245"/>
                    </a:lnTo>
                    <a:lnTo>
                      <a:pt x="47649" y="131211"/>
                    </a:lnTo>
                    <a:lnTo>
                      <a:pt x="48068" y="129220"/>
                    </a:lnTo>
                    <a:lnTo>
                      <a:pt x="48531" y="127264"/>
                    </a:lnTo>
                    <a:lnTo>
                      <a:pt x="49028" y="125343"/>
                    </a:lnTo>
                    <a:lnTo>
                      <a:pt x="49561" y="123457"/>
                    </a:lnTo>
                    <a:lnTo>
                      <a:pt x="50129" y="121606"/>
                    </a:lnTo>
                    <a:lnTo>
                      <a:pt x="51037" y="118890"/>
                    </a:lnTo>
                    <a:lnTo>
                      <a:pt x="52346" y="115389"/>
                    </a:lnTo>
                    <a:lnTo>
                      <a:pt x="53778" y="112010"/>
                    </a:lnTo>
                    <a:lnTo>
                      <a:pt x="55298" y="108736"/>
                    </a:lnTo>
                    <a:lnTo>
                      <a:pt x="56896" y="105575"/>
                    </a:lnTo>
                    <a:lnTo>
                      <a:pt x="58563" y="102501"/>
                    </a:lnTo>
                    <a:lnTo>
                      <a:pt x="60292" y="99515"/>
                    </a:lnTo>
                    <a:lnTo>
                      <a:pt x="62065" y="96607"/>
                    </a:lnTo>
                    <a:lnTo>
                      <a:pt x="63872" y="93770"/>
                    </a:lnTo>
                    <a:lnTo>
                      <a:pt x="66605" y="89622"/>
                    </a:lnTo>
                    <a:lnTo>
                      <a:pt x="70246" y="84270"/>
                    </a:lnTo>
                    <a:lnTo>
                      <a:pt x="73791" y="79048"/>
                    </a:lnTo>
                    <a:lnTo>
                      <a:pt x="76306" y="75180"/>
                    </a:lnTo>
                    <a:lnTo>
                      <a:pt x="77904" y="72604"/>
                    </a:lnTo>
                    <a:lnTo>
                      <a:pt x="79423" y="70028"/>
                    </a:lnTo>
                    <a:lnTo>
                      <a:pt x="80846" y="67435"/>
                    </a:lnTo>
                    <a:lnTo>
                      <a:pt x="82165" y="64816"/>
                    </a:lnTo>
                    <a:lnTo>
                      <a:pt x="83352" y="62170"/>
                    </a:lnTo>
                    <a:lnTo>
                      <a:pt x="84418" y="59489"/>
                    </a:lnTo>
                    <a:lnTo>
                      <a:pt x="85116" y="57437"/>
                    </a:lnTo>
                    <a:lnTo>
                      <a:pt x="85535" y="56058"/>
                    </a:lnTo>
                    <a:lnTo>
                      <a:pt x="85911" y="54669"/>
                    </a:lnTo>
                    <a:lnTo>
                      <a:pt x="86251" y="53264"/>
                    </a:lnTo>
                    <a:lnTo>
                      <a:pt x="86548" y="51832"/>
                    </a:lnTo>
                    <a:lnTo>
                      <a:pt x="86793" y="50391"/>
                    </a:lnTo>
                    <a:lnTo>
                      <a:pt x="86993" y="48933"/>
                    </a:lnTo>
                    <a:lnTo>
                      <a:pt x="87151" y="47448"/>
                    </a:lnTo>
                    <a:lnTo>
                      <a:pt x="87255" y="45955"/>
                    </a:lnTo>
                    <a:lnTo>
                      <a:pt x="87308" y="44427"/>
                    </a:lnTo>
                    <a:lnTo>
                      <a:pt x="87316" y="43659"/>
                    </a:lnTo>
                    <a:lnTo>
                      <a:pt x="87299" y="42532"/>
                    </a:lnTo>
                    <a:lnTo>
                      <a:pt x="87185" y="40297"/>
                    </a:lnTo>
                    <a:lnTo>
                      <a:pt x="86967" y="38097"/>
                    </a:lnTo>
                    <a:lnTo>
                      <a:pt x="86635" y="35923"/>
                    </a:lnTo>
                    <a:lnTo>
                      <a:pt x="86199" y="33792"/>
                    </a:lnTo>
                    <a:lnTo>
                      <a:pt x="85657" y="31705"/>
                    </a:lnTo>
                    <a:lnTo>
                      <a:pt x="85020" y="29653"/>
                    </a:lnTo>
                    <a:lnTo>
                      <a:pt x="84287" y="27645"/>
                    </a:lnTo>
                    <a:lnTo>
                      <a:pt x="83457" y="25689"/>
                    </a:lnTo>
                    <a:lnTo>
                      <a:pt x="82540" y="23777"/>
                    </a:lnTo>
                    <a:lnTo>
                      <a:pt x="81536" y="21917"/>
                    </a:lnTo>
                    <a:lnTo>
                      <a:pt x="80436" y="20118"/>
                    </a:lnTo>
                    <a:lnTo>
                      <a:pt x="79266" y="18381"/>
                    </a:lnTo>
                    <a:lnTo>
                      <a:pt x="78009" y="16696"/>
                    </a:lnTo>
                    <a:lnTo>
                      <a:pt x="76673" y="15080"/>
                    </a:lnTo>
                    <a:lnTo>
                      <a:pt x="75267" y="13535"/>
                    </a:lnTo>
                    <a:lnTo>
                      <a:pt x="73782" y="12050"/>
                    </a:lnTo>
                    <a:lnTo>
                      <a:pt x="72228" y="10645"/>
                    </a:lnTo>
                    <a:lnTo>
                      <a:pt x="70613" y="9309"/>
                    </a:lnTo>
                    <a:lnTo>
                      <a:pt x="68936" y="8051"/>
                    </a:lnTo>
                    <a:lnTo>
                      <a:pt x="67190" y="6873"/>
                    </a:lnTo>
                    <a:lnTo>
                      <a:pt x="65391" y="5781"/>
                    </a:lnTo>
                    <a:lnTo>
                      <a:pt x="63532" y="4768"/>
                    </a:lnTo>
                    <a:lnTo>
                      <a:pt x="61628" y="3851"/>
                    </a:lnTo>
                    <a:lnTo>
                      <a:pt x="59672" y="3022"/>
                    </a:lnTo>
                    <a:lnTo>
                      <a:pt x="57664" y="2288"/>
                    </a:lnTo>
                    <a:lnTo>
                      <a:pt x="55612" y="1651"/>
                    </a:lnTo>
                    <a:lnTo>
                      <a:pt x="53516" y="1110"/>
                    </a:lnTo>
                    <a:lnTo>
                      <a:pt x="51386" y="682"/>
                    </a:lnTo>
                    <a:lnTo>
                      <a:pt x="49220" y="350"/>
                    </a:lnTo>
                    <a:lnTo>
                      <a:pt x="47011" y="123"/>
                    </a:lnTo>
                    <a:lnTo>
                      <a:pt x="44785" y="10"/>
                    </a:lnTo>
                    <a:lnTo>
                      <a:pt x="436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60"/>
              <p:cNvSpPr/>
              <p:nvPr/>
            </p:nvSpPr>
            <p:spPr>
              <a:xfrm>
                <a:off x="819167" y="4586651"/>
                <a:ext cx="44084" cy="44086"/>
              </a:xfrm>
              <a:custGeom>
                <a:rect b="b" l="l" r="r" t="t"/>
                <a:pathLst>
                  <a:path extrusionOk="0" h="30562" w="30561">
                    <a:moveTo>
                      <a:pt x="15280" y="1"/>
                    </a:moveTo>
                    <a:lnTo>
                      <a:pt x="14486" y="18"/>
                    </a:lnTo>
                    <a:lnTo>
                      <a:pt x="12949" y="166"/>
                    </a:lnTo>
                    <a:lnTo>
                      <a:pt x="11456" y="472"/>
                    </a:lnTo>
                    <a:lnTo>
                      <a:pt x="10015" y="926"/>
                    </a:lnTo>
                    <a:lnTo>
                      <a:pt x="8644" y="1502"/>
                    </a:lnTo>
                    <a:lnTo>
                      <a:pt x="7352" y="2210"/>
                    </a:lnTo>
                    <a:lnTo>
                      <a:pt x="6130" y="3030"/>
                    </a:lnTo>
                    <a:lnTo>
                      <a:pt x="4995" y="3965"/>
                    </a:lnTo>
                    <a:lnTo>
                      <a:pt x="3964" y="5004"/>
                    </a:lnTo>
                    <a:lnTo>
                      <a:pt x="3030" y="6139"/>
                    </a:lnTo>
                    <a:lnTo>
                      <a:pt x="2200" y="7353"/>
                    </a:lnTo>
                    <a:lnTo>
                      <a:pt x="1493" y="8654"/>
                    </a:lnTo>
                    <a:lnTo>
                      <a:pt x="917" y="10024"/>
                    </a:lnTo>
                    <a:lnTo>
                      <a:pt x="472" y="11456"/>
                    </a:lnTo>
                    <a:lnTo>
                      <a:pt x="166" y="12950"/>
                    </a:lnTo>
                    <a:lnTo>
                      <a:pt x="9" y="14495"/>
                    </a:lnTo>
                    <a:lnTo>
                      <a:pt x="0" y="15281"/>
                    </a:lnTo>
                    <a:lnTo>
                      <a:pt x="9" y="16067"/>
                    </a:lnTo>
                    <a:lnTo>
                      <a:pt x="166" y="17612"/>
                    </a:lnTo>
                    <a:lnTo>
                      <a:pt x="472" y="19105"/>
                    </a:lnTo>
                    <a:lnTo>
                      <a:pt x="917" y="20537"/>
                    </a:lnTo>
                    <a:lnTo>
                      <a:pt x="1493" y="21908"/>
                    </a:lnTo>
                    <a:lnTo>
                      <a:pt x="2200" y="23209"/>
                    </a:lnTo>
                    <a:lnTo>
                      <a:pt x="3030" y="24423"/>
                    </a:lnTo>
                    <a:lnTo>
                      <a:pt x="3964" y="25558"/>
                    </a:lnTo>
                    <a:lnTo>
                      <a:pt x="4995" y="26597"/>
                    </a:lnTo>
                    <a:lnTo>
                      <a:pt x="6130" y="27531"/>
                    </a:lnTo>
                    <a:lnTo>
                      <a:pt x="7352" y="28352"/>
                    </a:lnTo>
                    <a:lnTo>
                      <a:pt x="8644" y="29059"/>
                    </a:lnTo>
                    <a:lnTo>
                      <a:pt x="10015" y="29636"/>
                    </a:lnTo>
                    <a:lnTo>
                      <a:pt x="11456" y="30090"/>
                    </a:lnTo>
                    <a:lnTo>
                      <a:pt x="12949" y="30395"/>
                    </a:lnTo>
                    <a:lnTo>
                      <a:pt x="14486" y="30544"/>
                    </a:lnTo>
                    <a:lnTo>
                      <a:pt x="15280" y="30561"/>
                    </a:lnTo>
                    <a:lnTo>
                      <a:pt x="16066" y="30544"/>
                    </a:lnTo>
                    <a:lnTo>
                      <a:pt x="17603" y="30395"/>
                    </a:lnTo>
                    <a:lnTo>
                      <a:pt x="19096" y="30090"/>
                    </a:lnTo>
                    <a:lnTo>
                      <a:pt x="20537" y="29636"/>
                    </a:lnTo>
                    <a:lnTo>
                      <a:pt x="21908" y="29059"/>
                    </a:lnTo>
                    <a:lnTo>
                      <a:pt x="23200" y="28352"/>
                    </a:lnTo>
                    <a:lnTo>
                      <a:pt x="24422" y="27531"/>
                    </a:lnTo>
                    <a:lnTo>
                      <a:pt x="25557" y="26597"/>
                    </a:lnTo>
                    <a:lnTo>
                      <a:pt x="26588" y="25558"/>
                    </a:lnTo>
                    <a:lnTo>
                      <a:pt x="27522" y="24423"/>
                    </a:lnTo>
                    <a:lnTo>
                      <a:pt x="28352" y="23209"/>
                    </a:lnTo>
                    <a:lnTo>
                      <a:pt x="29059" y="21908"/>
                    </a:lnTo>
                    <a:lnTo>
                      <a:pt x="29635" y="20537"/>
                    </a:lnTo>
                    <a:lnTo>
                      <a:pt x="30080" y="19105"/>
                    </a:lnTo>
                    <a:lnTo>
                      <a:pt x="30386" y="17612"/>
                    </a:lnTo>
                    <a:lnTo>
                      <a:pt x="30543" y="16067"/>
                    </a:lnTo>
                    <a:lnTo>
                      <a:pt x="30561" y="15281"/>
                    </a:lnTo>
                    <a:lnTo>
                      <a:pt x="30543" y="14495"/>
                    </a:lnTo>
                    <a:lnTo>
                      <a:pt x="30386" y="12950"/>
                    </a:lnTo>
                    <a:lnTo>
                      <a:pt x="30080" y="11456"/>
                    </a:lnTo>
                    <a:lnTo>
                      <a:pt x="29635" y="10024"/>
                    </a:lnTo>
                    <a:lnTo>
                      <a:pt x="29059" y="8654"/>
                    </a:lnTo>
                    <a:lnTo>
                      <a:pt x="28352" y="7353"/>
                    </a:lnTo>
                    <a:lnTo>
                      <a:pt x="27522" y="6139"/>
                    </a:lnTo>
                    <a:lnTo>
                      <a:pt x="26588" y="5004"/>
                    </a:lnTo>
                    <a:lnTo>
                      <a:pt x="25557" y="3965"/>
                    </a:lnTo>
                    <a:lnTo>
                      <a:pt x="24422" y="3030"/>
                    </a:lnTo>
                    <a:lnTo>
                      <a:pt x="23200" y="2210"/>
                    </a:lnTo>
                    <a:lnTo>
                      <a:pt x="21908" y="1502"/>
                    </a:lnTo>
                    <a:lnTo>
                      <a:pt x="20537" y="926"/>
                    </a:lnTo>
                    <a:lnTo>
                      <a:pt x="19096" y="472"/>
                    </a:lnTo>
                    <a:lnTo>
                      <a:pt x="17603" y="166"/>
                    </a:lnTo>
                    <a:lnTo>
                      <a:pt x="16066" y="18"/>
                    </a:lnTo>
                    <a:lnTo>
                      <a:pt x="15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4" name="Google Shape;2444;p160"/>
            <p:cNvGrpSpPr/>
            <p:nvPr/>
          </p:nvGrpSpPr>
          <p:grpSpPr>
            <a:xfrm>
              <a:off x="989818" y="4604847"/>
              <a:ext cx="1931844" cy="210801"/>
              <a:chOff x="1340225" y="2610825"/>
              <a:chExt cx="5581750" cy="609075"/>
            </a:xfrm>
          </p:grpSpPr>
          <p:sp>
            <p:nvSpPr>
              <p:cNvPr id="2445" name="Google Shape;2445;p160"/>
              <p:cNvSpPr/>
              <p:nvPr/>
            </p:nvSpPr>
            <p:spPr>
              <a:xfrm>
                <a:off x="3362375" y="2661450"/>
                <a:ext cx="394575" cy="412250"/>
              </a:xfrm>
              <a:custGeom>
                <a:rect b="b" l="l" r="r" t="t"/>
                <a:pathLst>
                  <a:path extrusionOk="0" h="16490" w="15783">
                    <a:moveTo>
                      <a:pt x="1" y="0"/>
                    </a:moveTo>
                    <a:lnTo>
                      <a:pt x="1" y="16489"/>
                    </a:lnTo>
                    <a:lnTo>
                      <a:pt x="2106" y="16489"/>
                    </a:lnTo>
                    <a:lnTo>
                      <a:pt x="2106" y="6708"/>
                    </a:lnTo>
                    <a:lnTo>
                      <a:pt x="2016" y="3941"/>
                    </a:lnTo>
                    <a:lnTo>
                      <a:pt x="2106" y="3941"/>
                    </a:lnTo>
                    <a:lnTo>
                      <a:pt x="7265" y="12987"/>
                    </a:lnTo>
                    <a:lnTo>
                      <a:pt x="8510" y="12987"/>
                    </a:lnTo>
                    <a:lnTo>
                      <a:pt x="13669" y="3941"/>
                    </a:lnTo>
                    <a:lnTo>
                      <a:pt x="13758" y="3941"/>
                    </a:lnTo>
                    <a:lnTo>
                      <a:pt x="13669" y="6708"/>
                    </a:lnTo>
                    <a:lnTo>
                      <a:pt x="13669" y="16489"/>
                    </a:lnTo>
                    <a:lnTo>
                      <a:pt x="15782" y="16489"/>
                    </a:lnTo>
                    <a:lnTo>
                      <a:pt x="15782" y="0"/>
                    </a:lnTo>
                    <a:lnTo>
                      <a:pt x="13669" y="0"/>
                    </a:lnTo>
                    <a:lnTo>
                      <a:pt x="7936" y="10040"/>
                    </a:lnTo>
                    <a:lnTo>
                      <a:pt x="7847" y="10040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160"/>
              <p:cNvSpPr/>
              <p:nvPr/>
            </p:nvSpPr>
            <p:spPr>
              <a:xfrm>
                <a:off x="3806400" y="2782125"/>
                <a:ext cx="251700" cy="300750"/>
              </a:xfrm>
              <a:custGeom>
                <a:rect b="b" l="l" r="r" t="t"/>
                <a:pathLst>
                  <a:path extrusionOk="0" h="12030" w="10068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3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29" y="9611"/>
                    </a:lnTo>
                    <a:lnTo>
                      <a:pt x="2750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04" y="8303"/>
                    </a:lnTo>
                    <a:lnTo>
                      <a:pt x="2213" y="8079"/>
                    </a:lnTo>
                    <a:lnTo>
                      <a:pt x="2311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3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5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1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1" y="2267"/>
                    </a:lnTo>
                    <a:lnTo>
                      <a:pt x="3995" y="2105"/>
                    </a:lnTo>
                    <a:lnTo>
                      <a:pt x="4416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5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3" y="3315"/>
                    </a:lnTo>
                    <a:lnTo>
                      <a:pt x="7918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1" y="4837"/>
                    </a:lnTo>
                    <a:lnTo>
                      <a:pt x="7041" y="4577"/>
                    </a:lnTo>
                    <a:lnTo>
                      <a:pt x="6270" y="4398"/>
                    </a:lnTo>
                    <a:lnTo>
                      <a:pt x="5419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2" y="6091"/>
                    </a:lnTo>
                    <a:lnTo>
                      <a:pt x="449" y="6422"/>
                    </a:lnTo>
                    <a:lnTo>
                      <a:pt x="269" y="6781"/>
                    </a:lnTo>
                    <a:lnTo>
                      <a:pt x="135" y="7175"/>
                    </a:lnTo>
                    <a:lnTo>
                      <a:pt x="54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3" y="10722"/>
                    </a:lnTo>
                    <a:lnTo>
                      <a:pt x="1210" y="10990"/>
                    </a:lnTo>
                    <a:lnTo>
                      <a:pt x="1523" y="11241"/>
                    </a:lnTo>
                    <a:lnTo>
                      <a:pt x="2195" y="11626"/>
                    </a:lnTo>
                    <a:lnTo>
                      <a:pt x="2947" y="11895"/>
                    </a:lnTo>
                    <a:lnTo>
                      <a:pt x="3771" y="12020"/>
                    </a:lnTo>
                    <a:lnTo>
                      <a:pt x="4210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5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17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8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160"/>
              <p:cNvSpPr/>
              <p:nvPr/>
            </p:nvSpPr>
            <p:spPr>
              <a:xfrm>
                <a:off x="4114950" y="2782575"/>
                <a:ext cx="283275" cy="415600"/>
              </a:xfrm>
              <a:custGeom>
                <a:rect b="b" l="l" r="r" t="t"/>
                <a:pathLst>
                  <a:path extrusionOk="0" h="16624" w="11331">
                    <a:moveTo>
                      <a:pt x="5617" y="1926"/>
                    </a:moveTo>
                    <a:lnTo>
                      <a:pt x="5984" y="1935"/>
                    </a:lnTo>
                    <a:lnTo>
                      <a:pt x="6665" y="2078"/>
                    </a:lnTo>
                    <a:lnTo>
                      <a:pt x="7300" y="2356"/>
                    </a:lnTo>
                    <a:lnTo>
                      <a:pt x="7883" y="2777"/>
                    </a:lnTo>
                    <a:lnTo>
                      <a:pt x="8151" y="3046"/>
                    </a:lnTo>
                    <a:lnTo>
                      <a:pt x="8402" y="3332"/>
                    </a:lnTo>
                    <a:lnTo>
                      <a:pt x="8805" y="3977"/>
                    </a:lnTo>
                    <a:lnTo>
                      <a:pt x="9065" y="4712"/>
                    </a:lnTo>
                    <a:lnTo>
                      <a:pt x="9199" y="5545"/>
                    </a:lnTo>
                    <a:lnTo>
                      <a:pt x="9217" y="6001"/>
                    </a:lnTo>
                    <a:lnTo>
                      <a:pt x="9199" y="6449"/>
                    </a:lnTo>
                    <a:lnTo>
                      <a:pt x="9065" y="7282"/>
                    </a:lnTo>
                    <a:lnTo>
                      <a:pt x="8805" y="8017"/>
                    </a:lnTo>
                    <a:lnTo>
                      <a:pt x="8402" y="8670"/>
                    </a:lnTo>
                    <a:lnTo>
                      <a:pt x="8151" y="8957"/>
                    </a:lnTo>
                    <a:lnTo>
                      <a:pt x="7883" y="9226"/>
                    </a:lnTo>
                    <a:lnTo>
                      <a:pt x="7300" y="9647"/>
                    </a:lnTo>
                    <a:lnTo>
                      <a:pt x="6665" y="9924"/>
                    </a:lnTo>
                    <a:lnTo>
                      <a:pt x="5984" y="10068"/>
                    </a:lnTo>
                    <a:lnTo>
                      <a:pt x="5617" y="10077"/>
                    </a:lnTo>
                    <a:lnTo>
                      <a:pt x="5249" y="10068"/>
                    </a:lnTo>
                    <a:lnTo>
                      <a:pt x="4560" y="9924"/>
                    </a:lnTo>
                    <a:lnTo>
                      <a:pt x="3924" y="9647"/>
                    </a:lnTo>
                    <a:lnTo>
                      <a:pt x="3342" y="9235"/>
                    </a:lnTo>
                    <a:lnTo>
                      <a:pt x="3082" y="8966"/>
                    </a:lnTo>
                    <a:lnTo>
                      <a:pt x="2822" y="8688"/>
                    </a:lnTo>
                    <a:lnTo>
                      <a:pt x="2428" y="8044"/>
                    </a:lnTo>
                    <a:lnTo>
                      <a:pt x="2168" y="7300"/>
                    </a:lnTo>
                    <a:lnTo>
                      <a:pt x="2034" y="6458"/>
                    </a:lnTo>
                    <a:lnTo>
                      <a:pt x="2025" y="6001"/>
                    </a:lnTo>
                    <a:lnTo>
                      <a:pt x="2034" y="5545"/>
                    </a:lnTo>
                    <a:lnTo>
                      <a:pt x="2168" y="4712"/>
                    </a:lnTo>
                    <a:lnTo>
                      <a:pt x="2437" y="3968"/>
                    </a:lnTo>
                    <a:lnTo>
                      <a:pt x="2831" y="3323"/>
                    </a:lnTo>
                    <a:lnTo>
                      <a:pt x="3082" y="3037"/>
                    </a:lnTo>
                    <a:lnTo>
                      <a:pt x="3342" y="2768"/>
                    </a:lnTo>
                    <a:lnTo>
                      <a:pt x="3924" y="2356"/>
                    </a:lnTo>
                    <a:lnTo>
                      <a:pt x="4560" y="2078"/>
                    </a:lnTo>
                    <a:lnTo>
                      <a:pt x="5249" y="1935"/>
                    </a:lnTo>
                    <a:lnTo>
                      <a:pt x="5617" y="1926"/>
                    </a:lnTo>
                    <a:close/>
                    <a:moveTo>
                      <a:pt x="5966" y="1"/>
                    </a:moveTo>
                    <a:lnTo>
                      <a:pt x="5643" y="9"/>
                    </a:lnTo>
                    <a:lnTo>
                      <a:pt x="5034" y="72"/>
                    </a:lnTo>
                    <a:lnTo>
                      <a:pt x="4452" y="207"/>
                    </a:lnTo>
                    <a:lnTo>
                      <a:pt x="3906" y="413"/>
                    </a:lnTo>
                    <a:lnTo>
                      <a:pt x="3646" y="547"/>
                    </a:lnTo>
                    <a:lnTo>
                      <a:pt x="3395" y="690"/>
                    </a:lnTo>
                    <a:lnTo>
                      <a:pt x="2948" y="995"/>
                    </a:lnTo>
                    <a:lnTo>
                      <a:pt x="2562" y="1344"/>
                    </a:lnTo>
                    <a:lnTo>
                      <a:pt x="2249" y="1720"/>
                    </a:lnTo>
                    <a:lnTo>
                      <a:pt x="2115" y="1926"/>
                    </a:lnTo>
                    <a:lnTo>
                      <a:pt x="2025" y="1926"/>
                    </a:lnTo>
                    <a:lnTo>
                      <a:pt x="2025" y="359"/>
                    </a:lnTo>
                    <a:lnTo>
                      <a:pt x="1" y="359"/>
                    </a:lnTo>
                    <a:lnTo>
                      <a:pt x="1" y="16624"/>
                    </a:lnTo>
                    <a:lnTo>
                      <a:pt x="2115" y="16624"/>
                    </a:lnTo>
                    <a:lnTo>
                      <a:pt x="2115" y="11653"/>
                    </a:lnTo>
                    <a:lnTo>
                      <a:pt x="2025" y="10086"/>
                    </a:lnTo>
                    <a:lnTo>
                      <a:pt x="2115" y="10086"/>
                    </a:lnTo>
                    <a:lnTo>
                      <a:pt x="2249" y="10292"/>
                    </a:lnTo>
                    <a:lnTo>
                      <a:pt x="2562" y="10668"/>
                    </a:lnTo>
                    <a:lnTo>
                      <a:pt x="2948" y="11017"/>
                    </a:lnTo>
                    <a:lnTo>
                      <a:pt x="3395" y="11322"/>
                    </a:lnTo>
                    <a:lnTo>
                      <a:pt x="3646" y="11465"/>
                    </a:lnTo>
                    <a:lnTo>
                      <a:pt x="3906" y="11599"/>
                    </a:lnTo>
                    <a:lnTo>
                      <a:pt x="4452" y="11805"/>
                    </a:lnTo>
                    <a:lnTo>
                      <a:pt x="5034" y="11940"/>
                    </a:lnTo>
                    <a:lnTo>
                      <a:pt x="5643" y="12011"/>
                    </a:lnTo>
                    <a:lnTo>
                      <a:pt x="6235" y="12011"/>
                    </a:lnTo>
                    <a:lnTo>
                      <a:pt x="6763" y="11958"/>
                    </a:lnTo>
                    <a:lnTo>
                      <a:pt x="7274" y="11850"/>
                    </a:lnTo>
                    <a:lnTo>
                      <a:pt x="7766" y="11680"/>
                    </a:lnTo>
                    <a:lnTo>
                      <a:pt x="8232" y="11465"/>
                    </a:lnTo>
                    <a:lnTo>
                      <a:pt x="8689" y="11205"/>
                    </a:lnTo>
                    <a:lnTo>
                      <a:pt x="9119" y="10883"/>
                    </a:lnTo>
                    <a:lnTo>
                      <a:pt x="9540" y="10507"/>
                    </a:lnTo>
                    <a:lnTo>
                      <a:pt x="9737" y="10301"/>
                    </a:lnTo>
                    <a:lnTo>
                      <a:pt x="9934" y="10086"/>
                    </a:lnTo>
                    <a:lnTo>
                      <a:pt x="10283" y="9629"/>
                    </a:lnTo>
                    <a:lnTo>
                      <a:pt x="10579" y="9145"/>
                    </a:lnTo>
                    <a:lnTo>
                      <a:pt x="10829" y="8635"/>
                    </a:lnTo>
                    <a:lnTo>
                      <a:pt x="11026" y="8097"/>
                    </a:lnTo>
                    <a:lnTo>
                      <a:pt x="11179" y="7533"/>
                    </a:lnTo>
                    <a:lnTo>
                      <a:pt x="11277" y="6951"/>
                    </a:lnTo>
                    <a:lnTo>
                      <a:pt x="11322" y="6333"/>
                    </a:lnTo>
                    <a:lnTo>
                      <a:pt x="11331" y="6010"/>
                    </a:lnTo>
                    <a:lnTo>
                      <a:pt x="11322" y="5697"/>
                    </a:lnTo>
                    <a:lnTo>
                      <a:pt x="11277" y="5079"/>
                    </a:lnTo>
                    <a:lnTo>
                      <a:pt x="11179" y="4488"/>
                    </a:lnTo>
                    <a:lnTo>
                      <a:pt x="11026" y="3932"/>
                    </a:lnTo>
                    <a:lnTo>
                      <a:pt x="10829" y="3395"/>
                    </a:lnTo>
                    <a:lnTo>
                      <a:pt x="10579" y="2885"/>
                    </a:lnTo>
                    <a:lnTo>
                      <a:pt x="10283" y="2401"/>
                    </a:lnTo>
                    <a:lnTo>
                      <a:pt x="9934" y="1944"/>
                    </a:lnTo>
                    <a:lnTo>
                      <a:pt x="9737" y="1729"/>
                    </a:lnTo>
                    <a:lnTo>
                      <a:pt x="9540" y="1514"/>
                    </a:lnTo>
                    <a:lnTo>
                      <a:pt x="9128" y="1138"/>
                    </a:lnTo>
                    <a:lnTo>
                      <a:pt x="8689" y="816"/>
                    </a:lnTo>
                    <a:lnTo>
                      <a:pt x="8241" y="538"/>
                    </a:lnTo>
                    <a:lnTo>
                      <a:pt x="7766" y="323"/>
                    </a:lnTo>
                    <a:lnTo>
                      <a:pt x="7274" y="162"/>
                    </a:lnTo>
                    <a:lnTo>
                      <a:pt x="6763" y="54"/>
                    </a:lnTo>
                    <a:lnTo>
                      <a:pt x="6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160"/>
              <p:cNvSpPr/>
              <p:nvPr/>
            </p:nvSpPr>
            <p:spPr>
              <a:xfrm>
                <a:off x="4425300" y="2782350"/>
                <a:ext cx="234925" cy="300525"/>
              </a:xfrm>
              <a:custGeom>
                <a:rect b="b" l="l" r="r" t="t"/>
                <a:pathLst>
                  <a:path extrusionOk="0" h="12021" w="9397">
                    <a:moveTo>
                      <a:pt x="4846" y="1"/>
                    </a:moveTo>
                    <a:lnTo>
                      <a:pt x="4398" y="10"/>
                    </a:lnTo>
                    <a:lnTo>
                      <a:pt x="3547" y="126"/>
                    </a:lnTo>
                    <a:lnTo>
                      <a:pt x="2759" y="350"/>
                    </a:lnTo>
                    <a:lnTo>
                      <a:pt x="2043" y="699"/>
                    </a:lnTo>
                    <a:lnTo>
                      <a:pt x="1702" y="932"/>
                    </a:lnTo>
                    <a:lnTo>
                      <a:pt x="1389" y="1165"/>
                    </a:lnTo>
                    <a:lnTo>
                      <a:pt x="1004" y="1568"/>
                    </a:lnTo>
                    <a:lnTo>
                      <a:pt x="798" y="1855"/>
                    </a:lnTo>
                    <a:lnTo>
                      <a:pt x="628" y="2159"/>
                    </a:lnTo>
                    <a:lnTo>
                      <a:pt x="511" y="2482"/>
                    </a:lnTo>
                    <a:lnTo>
                      <a:pt x="422" y="2813"/>
                    </a:lnTo>
                    <a:lnTo>
                      <a:pt x="386" y="3171"/>
                    </a:lnTo>
                    <a:lnTo>
                      <a:pt x="386" y="3359"/>
                    </a:lnTo>
                    <a:lnTo>
                      <a:pt x="395" y="3682"/>
                    </a:lnTo>
                    <a:lnTo>
                      <a:pt x="511" y="4264"/>
                    </a:lnTo>
                    <a:lnTo>
                      <a:pt x="753" y="4783"/>
                    </a:lnTo>
                    <a:lnTo>
                      <a:pt x="1111" y="5240"/>
                    </a:lnTo>
                    <a:lnTo>
                      <a:pt x="1344" y="5437"/>
                    </a:lnTo>
                    <a:lnTo>
                      <a:pt x="1586" y="5625"/>
                    </a:lnTo>
                    <a:lnTo>
                      <a:pt x="2088" y="5957"/>
                    </a:lnTo>
                    <a:lnTo>
                      <a:pt x="2598" y="6216"/>
                    </a:lnTo>
                    <a:lnTo>
                      <a:pt x="3126" y="6422"/>
                    </a:lnTo>
                    <a:lnTo>
                      <a:pt x="3395" y="6494"/>
                    </a:lnTo>
                    <a:lnTo>
                      <a:pt x="5679" y="7040"/>
                    </a:lnTo>
                    <a:lnTo>
                      <a:pt x="6046" y="7148"/>
                    </a:lnTo>
                    <a:lnTo>
                      <a:pt x="6494" y="7354"/>
                    </a:lnTo>
                    <a:lnTo>
                      <a:pt x="6736" y="7524"/>
                    </a:lnTo>
                    <a:lnTo>
                      <a:pt x="6924" y="7712"/>
                    </a:lnTo>
                    <a:lnTo>
                      <a:pt x="7076" y="7918"/>
                    </a:lnTo>
                    <a:lnTo>
                      <a:pt x="7166" y="8151"/>
                    </a:lnTo>
                    <a:lnTo>
                      <a:pt x="7220" y="8402"/>
                    </a:lnTo>
                    <a:lnTo>
                      <a:pt x="7220" y="8536"/>
                    </a:lnTo>
                    <a:lnTo>
                      <a:pt x="7220" y="8715"/>
                    </a:lnTo>
                    <a:lnTo>
                      <a:pt x="7139" y="9038"/>
                    </a:lnTo>
                    <a:lnTo>
                      <a:pt x="6978" y="9333"/>
                    </a:lnTo>
                    <a:lnTo>
                      <a:pt x="6736" y="9584"/>
                    </a:lnTo>
                    <a:lnTo>
                      <a:pt x="6584" y="9692"/>
                    </a:lnTo>
                    <a:lnTo>
                      <a:pt x="6422" y="9799"/>
                    </a:lnTo>
                    <a:lnTo>
                      <a:pt x="6055" y="9960"/>
                    </a:lnTo>
                    <a:lnTo>
                      <a:pt x="5652" y="10068"/>
                    </a:lnTo>
                    <a:lnTo>
                      <a:pt x="5204" y="10121"/>
                    </a:lnTo>
                    <a:lnTo>
                      <a:pt x="4963" y="10130"/>
                    </a:lnTo>
                    <a:lnTo>
                      <a:pt x="4694" y="10121"/>
                    </a:lnTo>
                    <a:lnTo>
                      <a:pt x="4192" y="10059"/>
                    </a:lnTo>
                    <a:lnTo>
                      <a:pt x="3727" y="9924"/>
                    </a:lnTo>
                    <a:lnTo>
                      <a:pt x="3306" y="9727"/>
                    </a:lnTo>
                    <a:lnTo>
                      <a:pt x="2920" y="9468"/>
                    </a:lnTo>
                    <a:lnTo>
                      <a:pt x="2571" y="9136"/>
                    </a:lnTo>
                    <a:lnTo>
                      <a:pt x="2267" y="8733"/>
                    </a:lnTo>
                    <a:lnTo>
                      <a:pt x="2007" y="8276"/>
                    </a:lnTo>
                    <a:lnTo>
                      <a:pt x="1890" y="8017"/>
                    </a:lnTo>
                    <a:lnTo>
                      <a:pt x="1" y="8796"/>
                    </a:lnTo>
                    <a:lnTo>
                      <a:pt x="153" y="9145"/>
                    </a:lnTo>
                    <a:lnTo>
                      <a:pt x="520" y="9772"/>
                    </a:lnTo>
                    <a:lnTo>
                      <a:pt x="968" y="10354"/>
                    </a:lnTo>
                    <a:lnTo>
                      <a:pt x="1505" y="10865"/>
                    </a:lnTo>
                    <a:lnTo>
                      <a:pt x="1801" y="11107"/>
                    </a:lnTo>
                    <a:lnTo>
                      <a:pt x="2123" y="11322"/>
                    </a:lnTo>
                    <a:lnTo>
                      <a:pt x="2822" y="11671"/>
                    </a:lnTo>
                    <a:lnTo>
                      <a:pt x="3601" y="11895"/>
                    </a:lnTo>
                    <a:lnTo>
                      <a:pt x="4461" y="12011"/>
                    </a:lnTo>
                    <a:lnTo>
                      <a:pt x="4927" y="12020"/>
                    </a:lnTo>
                    <a:lnTo>
                      <a:pt x="5410" y="12011"/>
                    </a:lnTo>
                    <a:lnTo>
                      <a:pt x="6306" y="11886"/>
                    </a:lnTo>
                    <a:lnTo>
                      <a:pt x="7112" y="11626"/>
                    </a:lnTo>
                    <a:lnTo>
                      <a:pt x="7829" y="11241"/>
                    </a:lnTo>
                    <a:lnTo>
                      <a:pt x="8151" y="11008"/>
                    </a:lnTo>
                    <a:lnTo>
                      <a:pt x="8447" y="10748"/>
                    </a:lnTo>
                    <a:lnTo>
                      <a:pt x="8912" y="10175"/>
                    </a:lnTo>
                    <a:lnTo>
                      <a:pt x="9154" y="9709"/>
                    </a:lnTo>
                    <a:lnTo>
                      <a:pt x="9271" y="9378"/>
                    </a:lnTo>
                    <a:lnTo>
                      <a:pt x="9378" y="8850"/>
                    </a:lnTo>
                    <a:lnTo>
                      <a:pt x="9396" y="8473"/>
                    </a:lnTo>
                    <a:lnTo>
                      <a:pt x="9387" y="8196"/>
                    </a:lnTo>
                    <a:lnTo>
                      <a:pt x="9289" y="7658"/>
                    </a:lnTo>
                    <a:lnTo>
                      <a:pt x="9100" y="7148"/>
                    </a:lnTo>
                    <a:lnTo>
                      <a:pt x="8814" y="6673"/>
                    </a:lnTo>
                    <a:lnTo>
                      <a:pt x="8635" y="6449"/>
                    </a:lnTo>
                    <a:lnTo>
                      <a:pt x="8438" y="6225"/>
                    </a:lnTo>
                    <a:lnTo>
                      <a:pt x="7954" y="5849"/>
                    </a:lnTo>
                    <a:lnTo>
                      <a:pt x="7363" y="5536"/>
                    </a:lnTo>
                    <a:lnTo>
                      <a:pt x="6673" y="5276"/>
                    </a:lnTo>
                    <a:lnTo>
                      <a:pt x="6279" y="5177"/>
                    </a:lnTo>
                    <a:lnTo>
                      <a:pt x="4040" y="4658"/>
                    </a:lnTo>
                    <a:lnTo>
                      <a:pt x="3682" y="4568"/>
                    </a:lnTo>
                    <a:lnTo>
                      <a:pt x="3118" y="4318"/>
                    </a:lnTo>
                    <a:lnTo>
                      <a:pt x="2831" y="4076"/>
                    </a:lnTo>
                    <a:lnTo>
                      <a:pt x="2688" y="3897"/>
                    </a:lnTo>
                    <a:lnTo>
                      <a:pt x="2589" y="3691"/>
                    </a:lnTo>
                    <a:lnTo>
                      <a:pt x="2544" y="3467"/>
                    </a:lnTo>
                    <a:lnTo>
                      <a:pt x="2544" y="3350"/>
                    </a:lnTo>
                    <a:lnTo>
                      <a:pt x="2553" y="3180"/>
                    </a:lnTo>
                    <a:lnTo>
                      <a:pt x="2634" y="2876"/>
                    </a:lnTo>
                    <a:lnTo>
                      <a:pt x="2795" y="2616"/>
                    </a:lnTo>
                    <a:lnTo>
                      <a:pt x="3037" y="2383"/>
                    </a:lnTo>
                    <a:lnTo>
                      <a:pt x="3189" y="2285"/>
                    </a:lnTo>
                    <a:lnTo>
                      <a:pt x="3350" y="2186"/>
                    </a:lnTo>
                    <a:lnTo>
                      <a:pt x="3718" y="2043"/>
                    </a:lnTo>
                    <a:lnTo>
                      <a:pt x="4112" y="1944"/>
                    </a:lnTo>
                    <a:lnTo>
                      <a:pt x="4551" y="1890"/>
                    </a:lnTo>
                    <a:lnTo>
                      <a:pt x="5025" y="1890"/>
                    </a:lnTo>
                    <a:lnTo>
                      <a:pt x="5464" y="1944"/>
                    </a:lnTo>
                    <a:lnTo>
                      <a:pt x="5876" y="2034"/>
                    </a:lnTo>
                    <a:lnTo>
                      <a:pt x="6234" y="2177"/>
                    </a:lnTo>
                    <a:lnTo>
                      <a:pt x="6557" y="2365"/>
                    </a:lnTo>
                    <a:lnTo>
                      <a:pt x="6834" y="2598"/>
                    </a:lnTo>
                    <a:lnTo>
                      <a:pt x="7076" y="2885"/>
                    </a:lnTo>
                    <a:lnTo>
                      <a:pt x="7273" y="3207"/>
                    </a:lnTo>
                    <a:lnTo>
                      <a:pt x="7354" y="3395"/>
                    </a:lnTo>
                    <a:lnTo>
                      <a:pt x="9208" y="2634"/>
                    </a:lnTo>
                    <a:lnTo>
                      <a:pt x="9074" y="2320"/>
                    </a:lnTo>
                    <a:lnTo>
                      <a:pt x="8733" y="1756"/>
                    </a:lnTo>
                    <a:lnTo>
                      <a:pt x="8312" y="1263"/>
                    </a:lnTo>
                    <a:lnTo>
                      <a:pt x="7811" y="851"/>
                    </a:lnTo>
                    <a:lnTo>
                      <a:pt x="7524" y="681"/>
                    </a:lnTo>
                    <a:lnTo>
                      <a:pt x="7229" y="520"/>
                    </a:lnTo>
                    <a:lnTo>
                      <a:pt x="6602" y="260"/>
                    </a:lnTo>
                    <a:lnTo>
                      <a:pt x="5930" y="90"/>
                    </a:lnTo>
                    <a:lnTo>
                      <a:pt x="5222" y="10"/>
                    </a:lnTo>
                    <a:lnTo>
                      <a:pt x="48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160"/>
              <p:cNvSpPr/>
              <p:nvPr/>
            </p:nvSpPr>
            <p:spPr>
              <a:xfrm>
                <a:off x="4841550" y="2661450"/>
                <a:ext cx="269625" cy="412250"/>
              </a:xfrm>
              <a:custGeom>
                <a:rect b="b" l="l" r="r" t="t"/>
                <a:pathLst>
                  <a:path extrusionOk="0" h="16490" w="10785">
                    <a:moveTo>
                      <a:pt x="5661" y="2024"/>
                    </a:moveTo>
                    <a:lnTo>
                      <a:pt x="5993" y="2033"/>
                    </a:lnTo>
                    <a:lnTo>
                      <a:pt x="6593" y="2150"/>
                    </a:lnTo>
                    <a:lnTo>
                      <a:pt x="7121" y="2374"/>
                    </a:lnTo>
                    <a:lnTo>
                      <a:pt x="7596" y="2705"/>
                    </a:lnTo>
                    <a:lnTo>
                      <a:pt x="7802" y="2920"/>
                    </a:lnTo>
                    <a:lnTo>
                      <a:pt x="7999" y="3153"/>
                    </a:lnTo>
                    <a:lnTo>
                      <a:pt x="8295" y="3618"/>
                    </a:lnTo>
                    <a:lnTo>
                      <a:pt x="8501" y="4120"/>
                    </a:lnTo>
                    <a:lnTo>
                      <a:pt x="8599" y="4631"/>
                    </a:lnTo>
                    <a:lnTo>
                      <a:pt x="8608" y="4899"/>
                    </a:lnTo>
                    <a:lnTo>
                      <a:pt x="8599" y="5168"/>
                    </a:lnTo>
                    <a:lnTo>
                      <a:pt x="8501" y="5696"/>
                    </a:lnTo>
                    <a:lnTo>
                      <a:pt x="8295" y="6189"/>
                    </a:lnTo>
                    <a:lnTo>
                      <a:pt x="7999" y="6655"/>
                    </a:lnTo>
                    <a:lnTo>
                      <a:pt x="7802" y="6888"/>
                    </a:lnTo>
                    <a:lnTo>
                      <a:pt x="7596" y="7094"/>
                    </a:lnTo>
                    <a:lnTo>
                      <a:pt x="7130" y="7434"/>
                    </a:lnTo>
                    <a:lnTo>
                      <a:pt x="6593" y="7658"/>
                    </a:lnTo>
                    <a:lnTo>
                      <a:pt x="5993" y="7765"/>
                    </a:lnTo>
                    <a:lnTo>
                      <a:pt x="5661" y="7783"/>
                    </a:lnTo>
                    <a:lnTo>
                      <a:pt x="2115" y="7783"/>
                    </a:lnTo>
                    <a:lnTo>
                      <a:pt x="2115" y="2024"/>
                    </a:lnTo>
                    <a:close/>
                    <a:moveTo>
                      <a:pt x="1" y="0"/>
                    </a:moveTo>
                    <a:lnTo>
                      <a:pt x="1" y="16489"/>
                    </a:lnTo>
                    <a:lnTo>
                      <a:pt x="2115" y="16489"/>
                    </a:lnTo>
                    <a:lnTo>
                      <a:pt x="2115" y="9807"/>
                    </a:lnTo>
                    <a:lnTo>
                      <a:pt x="5617" y="9807"/>
                    </a:lnTo>
                    <a:lnTo>
                      <a:pt x="5876" y="9799"/>
                    </a:lnTo>
                    <a:lnTo>
                      <a:pt x="6387" y="9763"/>
                    </a:lnTo>
                    <a:lnTo>
                      <a:pt x="6880" y="9673"/>
                    </a:lnTo>
                    <a:lnTo>
                      <a:pt x="7345" y="9539"/>
                    </a:lnTo>
                    <a:lnTo>
                      <a:pt x="7802" y="9369"/>
                    </a:lnTo>
                    <a:lnTo>
                      <a:pt x="8232" y="9154"/>
                    </a:lnTo>
                    <a:lnTo>
                      <a:pt x="8653" y="8894"/>
                    </a:lnTo>
                    <a:lnTo>
                      <a:pt x="9056" y="8589"/>
                    </a:lnTo>
                    <a:lnTo>
                      <a:pt x="9244" y="8419"/>
                    </a:lnTo>
                    <a:lnTo>
                      <a:pt x="9432" y="8240"/>
                    </a:lnTo>
                    <a:lnTo>
                      <a:pt x="9772" y="7873"/>
                    </a:lnTo>
                    <a:lnTo>
                      <a:pt x="10059" y="7479"/>
                    </a:lnTo>
                    <a:lnTo>
                      <a:pt x="10292" y="7058"/>
                    </a:lnTo>
                    <a:lnTo>
                      <a:pt x="10489" y="6619"/>
                    </a:lnTo>
                    <a:lnTo>
                      <a:pt x="10632" y="6153"/>
                    </a:lnTo>
                    <a:lnTo>
                      <a:pt x="10731" y="5670"/>
                    </a:lnTo>
                    <a:lnTo>
                      <a:pt x="10776" y="5168"/>
                    </a:lnTo>
                    <a:lnTo>
                      <a:pt x="10785" y="4899"/>
                    </a:lnTo>
                    <a:lnTo>
                      <a:pt x="10776" y="4640"/>
                    </a:lnTo>
                    <a:lnTo>
                      <a:pt x="10731" y="4129"/>
                    </a:lnTo>
                    <a:lnTo>
                      <a:pt x="10632" y="3645"/>
                    </a:lnTo>
                    <a:lnTo>
                      <a:pt x="10489" y="3189"/>
                    </a:lnTo>
                    <a:lnTo>
                      <a:pt x="10292" y="2750"/>
                    </a:lnTo>
                    <a:lnTo>
                      <a:pt x="10059" y="2329"/>
                    </a:lnTo>
                    <a:lnTo>
                      <a:pt x="9772" y="1935"/>
                    </a:lnTo>
                    <a:lnTo>
                      <a:pt x="9432" y="1558"/>
                    </a:lnTo>
                    <a:lnTo>
                      <a:pt x="9244" y="1388"/>
                    </a:lnTo>
                    <a:lnTo>
                      <a:pt x="9056" y="1218"/>
                    </a:lnTo>
                    <a:lnTo>
                      <a:pt x="8653" y="914"/>
                    </a:lnTo>
                    <a:lnTo>
                      <a:pt x="8232" y="654"/>
                    </a:lnTo>
                    <a:lnTo>
                      <a:pt x="7802" y="430"/>
                    </a:lnTo>
                    <a:lnTo>
                      <a:pt x="7345" y="260"/>
                    </a:lnTo>
                    <a:lnTo>
                      <a:pt x="6880" y="134"/>
                    </a:lnTo>
                    <a:lnTo>
                      <a:pt x="6387" y="45"/>
                    </a:lnTo>
                    <a:lnTo>
                      <a:pt x="58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160"/>
              <p:cNvSpPr/>
              <p:nvPr/>
            </p:nvSpPr>
            <p:spPr>
              <a:xfrm>
                <a:off x="5159975" y="2661450"/>
                <a:ext cx="53075" cy="412250"/>
              </a:xfrm>
              <a:custGeom>
                <a:rect b="b" l="l" r="r" t="t"/>
                <a:pathLst>
                  <a:path extrusionOk="0" h="16490" w="2123">
                    <a:moveTo>
                      <a:pt x="0" y="0"/>
                    </a:moveTo>
                    <a:lnTo>
                      <a:pt x="0" y="16489"/>
                    </a:lnTo>
                    <a:lnTo>
                      <a:pt x="2123" y="16489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60"/>
              <p:cNvSpPr/>
              <p:nvPr/>
            </p:nvSpPr>
            <p:spPr>
              <a:xfrm>
                <a:off x="5258475" y="2782125"/>
                <a:ext cx="251725" cy="300750"/>
              </a:xfrm>
              <a:custGeom>
                <a:rect b="b" l="l" r="r" t="t"/>
                <a:pathLst>
                  <a:path extrusionOk="0" h="12030" w="10069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4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30" y="9611"/>
                    </a:lnTo>
                    <a:lnTo>
                      <a:pt x="2751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13" y="8303"/>
                    </a:lnTo>
                    <a:lnTo>
                      <a:pt x="2213" y="8079"/>
                    </a:lnTo>
                    <a:lnTo>
                      <a:pt x="2312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4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6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2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2" y="2267"/>
                    </a:lnTo>
                    <a:lnTo>
                      <a:pt x="3996" y="2105"/>
                    </a:lnTo>
                    <a:lnTo>
                      <a:pt x="4417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6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4" y="3315"/>
                    </a:lnTo>
                    <a:lnTo>
                      <a:pt x="7919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2" y="4837"/>
                    </a:lnTo>
                    <a:lnTo>
                      <a:pt x="7041" y="4577"/>
                    </a:lnTo>
                    <a:lnTo>
                      <a:pt x="6271" y="4398"/>
                    </a:lnTo>
                    <a:lnTo>
                      <a:pt x="5420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3" y="6091"/>
                    </a:lnTo>
                    <a:lnTo>
                      <a:pt x="449" y="6422"/>
                    </a:lnTo>
                    <a:lnTo>
                      <a:pt x="270" y="6781"/>
                    </a:lnTo>
                    <a:lnTo>
                      <a:pt x="135" y="7175"/>
                    </a:lnTo>
                    <a:lnTo>
                      <a:pt x="55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4" y="10722"/>
                    </a:lnTo>
                    <a:lnTo>
                      <a:pt x="1210" y="10990"/>
                    </a:lnTo>
                    <a:lnTo>
                      <a:pt x="1524" y="11241"/>
                    </a:lnTo>
                    <a:lnTo>
                      <a:pt x="2195" y="11626"/>
                    </a:lnTo>
                    <a:lnTo>
                      <a:pt x="2948" y="11895"/>
                    </a:lnTo>
                    <a:lnTo>
                      <a:pt x="3772" y="12020"/>
                    </a:lnTo>
                    <a:lnTo>
                      <a:pt x="4211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6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26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9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60"/>
              <p:cNvSpPr/>
              <p:nvPr/>
            </p:nvSpPr>
            <p:spPr>
              <a:xfrm>
                <a:off x="5545100" y="2704875"/>
                <a:ext cx="183175" cy="373300"/>
              </a:xfrm>
              <a:custGeom>
                <a:rect b="b" l="l" r="r" t="t"/>
                <a:pathLst>
                  <a:path extrusionOk="0" h="14932" w="7327">
                    <a:moveTo>
                      <a:pt x="1989" y="1"/>
                    </a:moveTo>
                    <a:lnTo>
                      <a:pt x="1989" y="3458"/>
                    </a:lnTo>
                    <a:lnTo>
                      <a:pt x="0" y="3458"/>
                    </a:lnTo>
                    <a:lnTo>
                      <a:pt x="0" y="5392"/>
                    </a:lnTo>
                    <a:lnTo>
                      <a:pt x="1989" y="5392"/>
                    </a:lnTo>
                    <a:lnTo>
                      <a:pt x="1989" y="11313"/>
                    </a:lnTo>
                    <a:lnTo>
                      <a:pt x="1998" y="11743"/>
                    </a:lnTo>
                    <a:lnTo>
                      <a:pt x="2105" y="12504"/>
                    </a:lnTo>
                    <a:lnTo>
                      <a:pt x="2338" y="13176"/>
                    </a:lnTo>
                    <a:lnTo>
                      <a:pt x="2687" y="13749"/>
                    </a:lnTo>
                    <a:lnTo>
                      <a:pt x="2911" y="13991"/>
                    </a:lnTo>
                    <a:lnTo>
                      <a:pt x="3153" y="14215"/>
                    </a:lnTo>
                    <a:lnTo>
                      <a:pt x="3726" y="14573"/>
                    </a:lnTo>
                    <a:lnTo>
                      <a:pt x="4407" y="14806"/>
                    </a:lnTo>
                    <a:lnTo>
                      <a:pt x="5186" y="14922"/>
                    </a:lnTo>
                    <a:lnTo>
                      <a:pt x="5625" y="14931"/>
                    </a:lnTo>
                    <a:lnTo>
                      <a:pt x="6118" y="14922"/>
                    </a:lnTo>
                    <a:lnTo>
                      <a:pt x="6763" y="14815"/>
                    </a:lnTo>
                    <a:lnTo>
                      <a:pt x="7148" y="14707"/>
                    </a:lnTo>
                    <a:lnTo>
                      <a:pt x="7327" y="14645"/>
                    </a:lnTo>
                    <a:lnTo>
                      <a:pt x="6583" y="12817"/>
                    </a:lnTo>
                    <a:lnTo>
                      <a:pt x="6386" y="12898"/>
                    </a:lnTo>
                    <a:lnTo>
                      <a:pt x="5903" y="12988"/>
                    </a:lnTo>
                    <a:lnTo>
                      <a:pt x="5625" y="12997"/>
                    </a:lnTo>
                    <a:lnTo>
                      <a:pt x="5437" y="12988"/>
                    </a:lnTo>
                    <a:lnTo>
                      <a:pt x="5106" y="12934"/>
                    </a:lnTo>
                    <a:lnTo>
                      <a:pt x="4819" y="12817"/>
                    </a:lnTo>
                    <a:lnTo>
                      <a:pt x="4577" y="12647"/>
                    </a:lnTo>
                    <a:lnTo>
                      <a:pt x="4389" y="12414"/>
                    </a:lnTo>
                    <a:lnTo>
                      <a:pt x="4246" y="12128"/>
                    </a:lnTo>
                    <a:lnTo>
                      <a:pt x="4147" y="11778"/>
                    </a:lnTo>
                    <a:lnTo>
                      <a:pt x="4102" y="11375"/>
                    </a:lnTo>
                    <a:lnTo>
                      <a:pt x="4102" y="11152"/>
                    </a:lnTo>
                    <a:lnTo>
                      <a:pt x="4102" y="5392"/>
                    </a:lnTo>
                    <a:lnTo>
                      <a:pt x="6870" y="5392"/>
                    </a:lnTo>
                    <a:lnTo>
                      <a:pt x="6870" y="3458"/>
                    </a:lnTo>
                    <a:lnTo>
                      <a:pt x="4102" y="3458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160"/>
              <p:cNvSpPr/>
              <p:nvPr/>
            </p:nvSpPr>
            <p:spPr>
              <a:xfrm>
                <a:off x="5754900" y="2659200"/>
                <a:ext cx="195500" cy="415150"/>
              </a:xfrm>
              <a:custGeom>
                <a:rect b="b" l="l" r="r" t="t"/>
                <a:pathLst>
                  <a:path extrusionOk="0" h="16606" w="7820">
                    <a:moveTo>
                      <a:pt x="6118" y="0"/>
                    </a:moveTo>
                    <a:lnTo>
                      <a:pt x="5679" y="9"/>
                    </a:lnTo>
                    <a:lnTo>
                      <a:pt x="4864" y="135"/>
                    </a:lnTo>
                    <a:lnTo>
                      <a:pt x="4139" y="395"/>
                    </a:lnTo>
                    <a:lnTo>
                      <a:pt x="3503" y="780"/>
                    </a:lnTo>
                    <a:lnTo>
                      <a:pt x="3225" y="1030"/>
                    </a:lnTo>
                    <a:lnTo>
                      <a:pt x="2956" y="1299"/>
                    </a:lnTo>
                    <a:lnTo>
                      <a:pt x="2535" y="1899"/>
                    </a:lnTo>
                    <a:lnTo>
                      <a:pt x="2267" y="2589"/>
                    </a:lnTo>
                    <a:lnTo>
                      <a:pt x="2123" y="3368"/>
                    </a:lnTo>
                    <a:lnTo>
                      <a:pt x="2114" y="3798"/>
                    </a:lnTo>
                    <a:lnTo>
                      <a:pt x="2114" y="5321"/>
                    </a:lnTo>
                    <a:lnTo>
                      <a:pt x="1" y="5321"/>
                    </a:lnTo>
                    <a:lnTo>
                      <a:pt x="1" y="7255"/>
                    </a:lnTo>
                    <a:lnTo>
                      <a:pt x="2123" y="7255"/>
                    </a:lnTo>
                    <a:lnTo>
                      <a:pt x="2123" y="16606"/>
                    </a:lnTo>
                    <a:lnTo>
                      <a:pt x="4237" y="16606"/>
                    </a:lnTo>
                    <a:lnTo>
                      <a:pt x="4237" y="7255"/>
                    </a:lnTo>
                    <a:lnTo>
                      <a:pt x="7184" y="7255"/>
                    </a:lnTo>
                    <a:lnTo>
                      <a:pt x="7184" y="5321"/>
                    </a:lnTo>
                    <a:lnTo>
                      <a:pt x="4237" y="5321"/>
                    </a:lnTo>
                    <a:lnTo>
                      <a:pt x="4237" y="3888"/>
                    </a:lnTo>
                    <a:lnTo>
                      <a:pt x="4246" y="3646"/>
                    </a:lnTo>
                    <a:lnTo>
                      <a:pt x="4309" y="3234"/>
                    </a:lnTo>
                    <a:lnTo>
                      <a:pt x="4443" y="2876"/>
                    </a:lnTo>
                    <a:lnTo>
                      <a:pt x="4640" y="2571"/>
                    </a:lnTo>
                    <a:lnTo>
                      <a:pt x="4766" y="2437"/>
                    </a:lnTo>
                    <a:lnTo>
                      <a:pt x="4900" y="2320"/>
                    </a:lnTo>
                    <a:lnTo>
                      <a:pt x="5204" y="2141"/>
                    </a:lnTo>
                    <a:lnTo>
                      <a:pt x="5545" y="2016"/>
                    </a:lnTo>
                    <a:lnTo>
                      <a:pt x="5921" y="1953"/>
                    </a:lnTo>
                    <a:lnTo>
                      <a:pt x="6118" y="1944"/>
                    </a:lnTo>
                    <a:lnTo>
                      <a:pt x="6405" y="1953"/>
                    </a:lnTo>
                    <a:lnTo>
                      <a:pt x="6888" y="2043"/>
                    </a:lnTo>
                    <a:lnTo>
                      <a:pt x="7085" y="2123"/>
                    </a:lnTo>
                    <a:lnTo>
                      <a:pt x="7820" y="305"/>
                    </a:lnTo>
                    <a:lnTo>
                      <a:pt x="7650" y="224"/>
                    </a:lnTo>
                    <a:lnTo>
                      <a:pt x="7264" y="117"/>
                    </a:lnTo>
                    <a:lnTo>
                      <a:pt x="6611" y="9"/>
                    </a:lnTo>
                    <a:lnTo>
                      <a:pt x="6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160"/>
              <p:cNvSpPr/>
              <p:nvPr/>
            </p:nvSpPr>
            <p:spPr>
              <a:xfrm>
                <a:off x="5951500" y="2782350"/>
                <a:ext cx="290000" cy="300525"/>
              </a:xfrm>
              <a:custGeom>
                <a:rect b="b" l="l" r="r" t="t"/>
                <a:pathLst>
                  <a:path extrusionOk="0" h="12021" w="11600">
                    <a:moveTo>
                      <a:pt x="5804" y="1935"/>
                    </a:moveTo>
                    <a:lnTo>
                      <a:pt x="6172" y="1944"/>
                    </a:lnTo>
                    <a:lnTo>
                      <a:pt x="6870" y="2087"/>
                    </a:lnTo>
                    <a:lnTo>
                      <a:pt x="7515" y="2365"/>
                    </a:lnTo>
                    <a:lnTo>
                      <a:pt x="8115" y="2786"/>
                    </a:lnTo>
                    <a:lnTo>
                      <a:pt x="8384" y="3055"/>
                    </a:lnTo>
                    <a:lnTo>
                      <a:pt x="8653" y="3341"/>
                    </a:lnTo>
                    <a:lnTo>
                      <a:pt x="9065" y="3986"/>
                    </a:lnTo>
                    <a:lnTo>
                      <a:pt x="9333" y="4721"/>
                    </a:lnTo>
                    <a:lnTo>
                      <a:pt x="9477" y="5554"/>
                    </a:lnTo>
                    <a:lnTo>
                      <a:pt x="9486" y="6010"/>
                    </a:lnTo>
                    <a:lnTo>
                      <a:pt x="9477" y="6458"/>
                    </a:lnTo>
                    <a:lnTo>
                      <a:pt x="9333" y="7291"/>
                    </a:lnTo>
                    <a:lnTo>
                      <a:pt x="9065" y="8026"/>
                    </a:lnTo>
                    <a:lnTo>
                      <a:pt x="8653" y="8679"/>
                    </a:lnTo>
                    <a:lnTo>
                      <a:pt x="8384" y="8966"/>
                    </a:lnTo>
                    <a:lnTo>
                      <a:pt x="8115" y="9235"/>
                    </a:lnTo>
                    <a:lnTo>
                      <a:pt x="7515" y="9656"/>
                    </a:lnTo>
                    <a:lnTo>
                      <a:pt x="6870" y="9933"/>
                    </a:lnTo>
                    <a:lnTo>
                      <a:pt x="6172" y="10077"/>
                    </a:lnTo>
                    <a:lnTo>
                      <a:pt x="5804" y="10086"/>
                    </a:lnTo>
                    <a:lnTo>
                      <a:pt x="5437" y="10077"/>
                    </a:lnTo>
                    <a:lnTo>
                      <a:pt x="4739" y="9933"/>
                    </a:lnTo>
                    <a:lnTo>
                      <a:pt x="4094" y="9656"/>
                    </a:lnTo>
                    <a:lnTo>
                      <a:pt x="3494" y="9235"/>
                    </a:lnTo>
                    <a:lnTo>
                      <a:pt x="3216" y="8966"/>
                    </a:lnTo>
                    <a:lnTo>
                      <a:pt x="2956" y="8679"/>
                    </a:lnTo>
                    <a:lnTo>
                      <a:pt x="2544" y="8035"/>
                    </a:lnTo>
                    <a:lnTo>
                      <a:pt x="2267" y="7300"/>
                    </a:lnTo>
                    <a:lnTo>
                      <a:pt x="2132" y="6467"/>
                    </a:lnTo>
                    <a:lnTo>
                      <a:pt x="2114" y="6010"/>
                    </a:lnTo>
                    <a:lnTo>
                      <a:pt x="2132" y="5563"/>
                    </a:lnTo>
                    <a:lnTo>
                      <a:pt x="2267" y="4730"/>
                    </a:lnTo>
                    <a:lnTo>
                      <a:pt x="2544" y="3995"/>
                    </a:lnTo>
                    <a:lnTo>
                      <a:pt x="2956" y="3341"/>
                    </a:lnTo>
                    <a:lnTo>
                      <a:pt x="3216" y="3055"/>
                    </a:lnTo>
                    <a:lnTo>
                      <a:pt x="3494" y="2786"/>
                    </a:lnTo>
                    <a:lnTo>
                      <a:pt x="4094" y="2365"/>
                    </a:lnTo>
                    <a:lnTo>
                      <a:pt x="4739" y="2087"/>
                    </a:lnTo>
                    <a:lnTo>
                      <a:pt x="5437" y="1944"/>
                    </a:lnTo>
                    <a:lnTo>
                      <a:pt x="5804" y="1935"/>
                    </a:lnTo>
                    <a:close/>
                    <a:moveTo>
                      <a:pt x="5491" y="1"/>
                    </a:moveTo>
                    <a:lnTo>
                      <a:pt x="4882" y="54"/>
                    </a:lnTo>
                    <a:lnTo>
                      <a:pt x="4309" y="162"/>
                    </a:lnTo>
                    <a:lnTo>
                      <a:pt x="3753" y="323"/>
                    </a:lnTo>
                    <a:lnTo>
                      <a:pt x="3234" y="538"/>
                    </a:lnTo>
                    <a:lnTo>
                      <a:pt x="2741" y="807"/>
                    </a:lnTo>
                    <a:lnTo>
                      <a:pt x="2275" y="1129"/>
                    </a:lnTo>
                    <a:lnTo>
                      <a:pt x="1846" y="1505"/>
                    </a:lnTo>
                    <a:lnTo>
                      <a:pt x="1640" y="1711"/>
                    </a:lnTo>
                    <a:lnTo>
                      <a:pt x="1434" y="1926"/>
                    </a:lnTo>
                    <a:lnTo>
                      <a:pt x="1084" y="2383"/>
                    </a:lnTo>
                    <a:lnTo>
                      <a:pt x="771" y="2867"/>
                    </a:lnTo>
                    <a:lnTo>
                      <a:pt x="520" y="3377"/>
                    </a:lnTo>
                    <a:lnTo>
                      <a:pt x="314" y="3915"/>
                    </a:lnTo>
                    <a:lnTo>
                      <a:pt x="162" y="4479"/>
                    </a:lnTo>
                    <a:lnTo>
                      <a:pt x="54" y="5070"/>
                    </a:lnTo>
                    <a:lnTo>
                      <a:pt x="9" y="5688"/>
                    </a:lnTo>
                    <a:lnTo>
                      <a:pt x="1" y="6010"/>
                    </a:lnTo>
                    <a:lnTo>
                      <a:pt x="9" y="6333"/>
                    </a:lnTo>
                    <a:lnTo>
                      <a:pt x="54" y="6951"/>
                    </a:lnTo>
                    <a:lnTo>
                      <a:pt x="162" y="7542"/>
                    </a:lnTo>
                    <a:lnTo>
                      <a:pt x="314" y="8106"/>
                    </a:lnTo>
                    <a:lnTo>
                      <a:pt x="520" y="8644"/>
                    </a:lnTo>
                    <a:lnTo>
                      <a:pt x="771" y="9154"/>
                    </a:lnTo>
                    <a:lnTo>
                      <a:pt x="1084" y="9638"/>
                    </a:lnTo>
                    <a:lnTo>
                      <a:pt x="1434" y="10095"/>
                    </a:lnTo>
                    <a:lnTo>
                      <a:pt x="1640" y="10310"/>
                    </a:lnTo>
                    <a:lnTo>
                      <a:pt x="1846" y="10516"/>
                    </a:lnTo>
                    <a:lnTo>
                      <a:pt x="2275" y="10892"/>
                    </a:lnTo>
                    <a:lnTo>
                      <a:pt x="2741" y="11214"/>
                    </a:lnTo>
                    <a:lnTo>
                      <a:pt x="3234" y="11483"/>
                    </a:lnTo>
                    <a:lnTo>
                      <a:pt x="3753" y="11698"/>
                    </a:lnTo>
                    <a:lnTo>
                      <a:pt x="4309" y="11859"/>
                    </a:lnTo>
                    <a:lnTo>
                      <a:pt x="4882" y="11967"/>
                    </a:lnTo>
                    <a:lnTo>
                      <a:pt x="5491" y="12020"/>
                    </a:lnTo>
                    <a:lnTo>
                      <a:pt x="6118" y="12020"/>
                    </a:lnTo>
                    <a:lnTo>
                      <a:pt x="6718" y="11967"/>
                    </a:lnTo>
                    <a:lnTo>
                      <a:pt x="7291" y="11859"/>
                    </a:lnTo>
                    <a:lnTo>
                      <a:pt x="7846" y="11698"/>
                    </a:lnTo>
                    <a:lnTo>
                      <a:pt x="8366" y="11483"/>
                    </a:lnTo>
                    <a:lnTo>
                      <a:pt x="8859" y="11214"/>
                    </a:lnTo>
                    <a:lnTo>
                      <a:pt x="9324" y="10892"/>
                    </a:lnTo>
                    <a:lnTo>
                      <a:pt x="9763" y="10516"/>
                    </a:lnTo>
                    <a:lnTo>
                      <a:pt x="9969" y="10310"/>
                    </a:lnTo>
                    <a:lnTo>
                      <a:pt x="10166" y="10095"/>
                    </a:lnTo>
                    <a:lnTo>
                      <a:pt x="10524" y="9638"/>
                    </a:lnTo>
                    <a:lnTo>
                      <a:pt x="10829" y="9154"/>
                    </a:lnTo>
                    <a:lnTo>
                      <a:pt x="11089" y="8644"/>
                    </a:lnTo>
                    <a:lnTo>
                      <a:pt x="11286" y="8106"/>
                    </a:lnTo>
                    <a:lnTo>
                      <a:pt x="11447" y="7542"/>
                    </a:lnTo>
                    <a:lnTo>
                      <a:pt x="11546" y="6951"/>
                    </a:lnTo>
                    <a:lnTo>
                      <a:pt x="11599" y="6333"/>
                    </a:lnTo>
                    <a:lnTo>
                      <a:pt x="11599" y="6010"/>
                    </a:lnTo>
                    <a:lnTo>
                      <a:pt x="11599" y="5688"/>
                    </a:lnTo>
                    <a:lnTo>
                      <a:pt x="11546" y="5070"/>
                    </a:lnTo>
                    <a:lnTo>
                      <a:pt x="11447" y="4479"/>
                    </a:lnTo>
                    <a:lnTo>
                      <a:pt x="11286" y="3915"/>
                    </a:lnTo>
                    <a:lnTo>
                      <a:pt x="11089" y="3377"/>
                    </a:lnTo>
                    <a:lnTo>
                      <a:pt x="10829" y="2867"/>
                    </a:lnTo>
                    <a:lnTo>
                      <a:pt x="10524" y="2383"/>
                    </a:lnTo>
                    <a:lnTo>
                      <a:pt x="10166" y="1926"/>
                    </a:lnTo>
                    <a:lnTo>
                      <a:pt x="9969" y="1711"/>
                    </a:lnTo>
                    <a:lnTo>
                      <a:pt x="9763" y="1505"/>
                    </a:lnTo>
                    <a:lnTo>
                      <a:pt x="9324" y="1129"/>
                    </a:lnTo>
                    <a:lnTo>
                      <a:pt x="8859" y="807"/>
                    </a:lnTo>
                    <a:lnTo>
                      <a:pt x="8366" y="538"/>
                    </a:lnTo>
                    <a:lnTo>
                      <a:pt x="7846" y="323"/>
                    </a:lnTo>
                    <a:lnTo>
                      <a:pt x="7300" y="162"/>
                    </a:lnTo>
                    <a:lnTo>
                      <a:pt x="6718" y="54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160"/>
              <p:cNvSpPr/>
              <p:nvPr/>
            </p:nvSpPr>
            <p:spPr>
              <a:xfrm>
                <a:off x="6284675" y="2784825"/>
                <a:ext cx="174475" cy="288875"/>
              </a:xfrm>
              <a:custGeom>
                <a:rect b="b" l="l" r="r" t="t"/>
                <a:pathLst>
                  <a:path extrusionOk="0" h="11555" w="6979">
                    <a:moveTo>
                      <a:pt x="5384" y="0"/>
                    </a:moveTo>
                    <a:lnTo>
                      <a:pt x="5151" y="9"/>
                    </a:lnTo>
                    <a:lnTo>
                      <a:pt x="4667" y="81"/>
                    </a:lnTo>
                    <a:lnTo>
                      <a:pt x="4184" y="224"/>
                    </a:lnTo>
                    <a:lnTo>
                      <a:pt x="3691" y="448"/>
                    </a:lnTo>
                    <a:lnTo>
                      <a:pt x="3440" y="591"/>
                    </a:lnTo>
                    <a:lnTo>
                      <a:pt x="3198" y="743"/>
                    </a:lnTo>
                    <a:lnTo>
                      <a:pt x="2777" y="1093"/>
                    </a:lnTo>
                    <a:lnTo>
                      <a:pt x="2446" y="1469"/>
                    </a:lnTo>
                    <a:lnTo>
                      <a:pt x="2204" y="1890"/>
                    </a:lnTo>
                    <a:lnTo>
                      <a:pt x="2115" y="2114"/>
                    </a:lnTo>
                    <a:lnTo>
                      <a:pt x="2025" y="2114"/>
                    </a:lnTo>
                    <a:lnTo>
                      <a:pt x="2025" y="269"/>
                    </a:lnTo>
                    <a:lnTo>
                      <a:pt x="1" y="269"/>
                    </a:lnTo>
                    <a:lnTo>
                      <a:pt x="1" y="11554"/>
                    </a:lnTo>
                    <a:lnTo>
                      <a:pt x="2115" y="11554"/>
                    </a:lnTo>
                    <a:lnTo>
                      <a:pt x="2115" y="5401"/>
                    </a:lnTo>
                    <a:lnTo>
                      <a:pt x="2124" y="5034"/>
                    </a:lnTo>
                    <a:lnTo>
                      <a:pt x="2231" y="4362"/>
                    </a:lnTo>
                    <a:lnTo>
                      <a:pt x="2455" y="3771"/>
                    </a:lnTo>
                    <a:lnTo>
                      <a:pt x="2786" y="3242"/>
                    </a:lnTo>
                    <a:lnTo>
                      <a:pt x="3001" y="3010"/>
                    </a:lnTo>
                    <a:lnTo>
                      <a:pt x="3225" y="2795"/>
                    </a:lnTo>
                    <a:lnTo>
                      <a:pt x="3700" y="2454"/>
                    </a:lnTo>
                    <a:lnTo>
                      <a:pt x="4210" y="2230"/>
                    </a:lnTo>
                    <a:lnTo>
                      <a:pt x="4748" y="2114"/>
                    </a:lnTo>
                    <a:lnTo>
                      <a:pt x="5034" y="2105"/>
                    </a:lnTo>
                    <a:lnTo>
                      <a:pt x="5384" y="2114"/>
                    </a:lnTo>
                    <a:lnTo>
                      <a:pt x="5948" y="2186"/>
                    </a:lnTo>
                    <a:lnTo>
                      <a:pt x="6172" y="2266"/>
                    </a:lnTo>
                    <a:lnTo>
                      <a:pt x="6978" y="278"/>
                    </a:lnTo>
                    <a:lnTo>
                      <a:pt x="6808" y="215"/>
                    </a:lnTo>
                    <a:lnTo>
                      <a:pt x="6450" y="108"/>
                    </a:lnTo>
                    <a:lnTo>
                      <a:pt x="5841" y="9"/>
                    </a:lnTo>
                    <a:lnTo>
                      <a:pt x="53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60"/>
              <p:cNvSpPr/>
              <p:nvPr/>
            </p:nvSpPr>
            <p:spPr>
              <a:xfrm>
                <a:off x="6493375" y="2782575"/>
                <a:ext cx="428600" cy="292000"/>
              </a:xfrm>
              <a:custGeom>
                <a:rect b="b" l="l" r="r" t="t"/>
                <a:pathLst>
                  <a:path extrusionOk="0" h="11680" w="17144">
                    <a:moveTo>
                      <a:pt x="5598" y="1"/>
                    </a:moveTo>
                    <a:lnTo>
                      <a:pt x="5356" y="9"/>
                    </a:lnTo>
                    <a:lnTo>
                      <a:pt x="4855" y="72"/>
                    </a:lnTo>
                    <a:lnTo>
                      <a:pt x="4362" y="215"/>
                    </a:lnTo>
                    <a:lnTo>
                      <a:pt x="3861" y="421"/>
                    </a:lnTo>
                    <a:lnTo>
                      <a:pt x="3610" y="565"/>
                    </a:lnTo>
                    <a:lnTo>
                      <a:pt x="3359" y="699"/>
                    </a:lnTo>
                    <a:lnTo>
                      <a:pt x="2920" y="1013"/>
                    </a:lnTo>
                    <a:lnTo>
                      <a:pt x="2553" y="1353"/>
                    </a:lnTo>
                    <a:lnTo>
                      <a:pt x="2248" y="1729"/>
                    </a:lnTo>
                    <a:lnTo>
                      <a:pt x="2123" y="1926"/>
                    </a:lnTo>
                    <a:lnTo>
                      <a:pt x="2034" y="1926"/>
                    </a:lnTo>
                    <a:lnTo>
                      <a:pt x="2034" y="359"/>
                    </a:lnTo>
                    <a:lnTo>
                      <a:pt x="0" y="359"/>
                    </a:lnTo>
                    <a:lnTo>
                      <a:pt x="0" y="11644"/>
                    </a:lnTo>
                    <a:lnTo>
                      <a:pt x="0" y="11680"/>
                    </a:lnTo>
                    <a:lnTo>
                      <a:pt x="2114" y="11680"/>
                    </a:lnTo>
                    <a:lnTo>
                      <a:pt x="2114" y="5428"/>
                    </a:lnTo>
                    <a:lnTo>
                      <a:pt x="2123" y="5097"/>
                    </a:lnTo>
                    <a:lnTo>
                      <a:pt x="2231" y="4452"/>
                    </a:lnTo>
                    <a:lnTo>
                      <a:pt x="2428" y="3843"/>
                    </a:lnTo>
                    <a:lnTo>
                      <a:pt x="2741" y="3279"/>
                    </a:lnTo>
                    <a:lnTo>
                      <a:pt x="2938" y="3010"/>
                    </a:lnTo>
                    <a:lnTo>
                      <a:pt x="3144" y="2759"/>
                    </a:lnTo>
                    <a:lnTo>
                      <a:pt x="3610" y="2356"/>
                    </a:lnTo>
                    <a:lnTo>
                      <a:pt x="4120" y="2096"/>
                    </a:lnTo>
                    <a:lnTo>
                      <a:pt x="4694" y="1962"/>
                    </a:lnTo>
                    <a:lnTo>
                      <a:pt x="4998" y="1953"/>
                    </a:lnTo>
                    <a:lnTo>
                      <a:pt x="5312" y="1953"/>
                    </a:lnTo>
                    <a:lnTo>
                      <a:pt x="5867" y="2052"/>
                    </a:lnTo>
                    <a:lnTo>
                      <a:pt x="6333" y="2231"/>
                    </a:lnTo>
                    <a:lnTo>
                      <a:pt x="6727" y="2499"/>
                    </a:lnTo>
                    <a:lnTo>
                      <a:pt x="6888" y="2670"/>
                    </a:lnTo>
                    <a:lnTo>
                      <a:pt x="7040" y="2858"/>
                    </a:lnTo>
                    <a:lnTo>
                      <a:pt x="7273" y="3341"/>
                    </a:lnTo>
                    <a:lnTo>
                      <a:pt x="7425" y="3941"/>
                    </a:lnTo>
                    <a:lnTo>
                      <a:pt x="7506" y="4667"/>
                    </a:lnTo>
                    <a:lnTo>
                      <a:pt x="7515" y="5088"/>
                    </a:lnTo>
                    <a:lnTo>
                      <a:pt x="7515" y="11671"/>
                    </a:lnTo>
                    <a:lnTo>
                      <a:pt x="9620" y="11671"/>
                    </a:lnTo>
                    <a:lnTo>
                      <a:pt x="9620" y="5419"/>
                    </a:lnTo>
                    <a:lnTo>
                      <a:pt x="9629" y="5079"/>
                    </a:lnTo>
                    <a:lnTo>
                      <a:pt x="9727" y="4443"/>
                    </a:lnTo>
                    <a:lnTo>
                      <a:pt x="9933" y="3834"/>
                    </a:lnTo>
                    <a:lnTo>
                      <a:pt x="10238" y="3270"/>
                    </a:lnTo>
                    <a:lnTo>
                      <a:pt x="10435" y="3001"/>
                    </a:lnTo>
                    <a:lnTo>
                      <a:pt x="10650" y="2750"/>
                    </a:lnTo>
                    <a:lnTo>
                      <a:pt x="11107" y="2347"/>
                    </a:lnTo>
                    <a:lnTo>
                      <a:pt x="11626" y="2078"/>
                    </a:lnTo>
                    <a:lnTo>
                      <a:pt x="12190" y="1953"/>
                    </a:lnTo>
                    <a:lnTo>
                      <a:pt x="12495" y="1935"/>
                    </a:lnTo>
                    <a:lnTo>
                      <a:pt x="12808" y="1944"/>
                    </a:lnTo>
                    <a:lnTo>
                      <a:pt x="13364" y="2034"/>
                    </a:lnTo>
                    <a:lnTo>
                      <a:pt x="13838" y="2213"/>
                    </a:lnTo>
                    <a:lnTo>
                      <a:pt x="14223" y="2482"/>
                    </a:lnTo>
                    <a:lnTo>
                      <a:pt x="14394" y="2652"/>
                    </a:lnTo>
                    <a:lnTo>
                      <a:pt x="14537" y="2849"/>
                    </a:lnTo>
                    <a:lnTo>
                      <a:pt x="14770" y="3323"/>
                    </a:lnTo>
                    <a:lnTo>
                      <a:pt x="14931" y="3932"/>
                    </a:lnTo>
                    <a:lnTo>
                      <a:pt x="15012" y="4658"/>
                    </a:lnTo>
                    <a:lnTo>
                      <a:pt x="15021" y="5070"/>
                    </a:lnTo>
                    <a:lnTo>
                      <a:pt x="15021" y="11653"/>
                    </a:lnTo>
                    <a:lnTo>
                      <a:pt x="17143" y="11653"/>
                    </a:lnTo>
                    <a:lnTo>
                      <a:pt x="17143" y="4748"/>
                    </a:lnTo>
                    <a:lnTo>
                      <a:pt x="17134" y="4210"/>
                    </a:lnTo>
                    <a:lnTo>
                      <a:pt x="17000" y="3225"/>
                    </a:lnTo>
                    <a:lnTo>
                      <a:pt x="16749" y="2356"/>
                    </a:lnTo>
                    <a:lnTo>
                      <a:pt x="16364" y="1604"/>
                    </a:lnTo>
                    <a:lnTo>
                      <a:pt x="16122" y="1281"/>
                    </a:lnTo>
                    <a:lnTo>
                      <a:pt x="15997" y="1120"/>
                    </a:lnTo>
                    <a:lnTo>
                      <a:pt x="15710" y="842"/>
                    </a:lnTo>
                    <a:lnTo>
                      <a:pt x="15397" y="601"/>
                    </a:lnTo>
                    <a:lnTo>
                      <a:pt x="15056" y="404"/>
                    </a:lnTo>
                    <a:lnTo>
                      <a:pt x="14671" y="242"/>
                    </a:lnTo>
                    <a:lnTo>
                      <a:pt x="14268" y="126"/>
                    </a:lnTo>
                    <a:lnTo>
                      <a:pt x="13829" y="45"/>
                    </a:lnTo>
                    <a:lnTo>
                      <a:pt x="13364" y="1"/>
                    </a:lnTo>
                    <a:lnTo>
                      <a:pt x="13113" y="1"/>
                    </a:lnTo>
                    <a:lnTo>
                      <a:pt x="12799" y="9"/>
                    </a:lnTo>
                    <a:lnTo>
                      <a:pt x="12190" y="72"/>
                    </a:lnTo>
                    <a:lnTo>
                      <a:pt x="11626" y="207"/>
                    </a:lnTo>
                    <a:lnTo>
                      <a:pt x="11098" y="413"/>
                    </a:lnTo>
                    <a:lnTo>
                      <a:pt x="10605" y="681"/>
                    </a:lnTo>
                    <a:lnTo>
                      <a:pt x="10148" y="1022"/>
                    </a:lnTo>
                    <a:lnTo>
                      <a:pt x="9727" y="1425"/>
                    </a:lnTo>
                    <a:lnTo>
                      <a:pt x="9351" y="1899"/>
                    </a:lnTo>
                    <a:lnTo>
                      <a:pt x="9172" y="2159"/>
                    </a:lnTo>
                    <a:lnTo>
                      <a:pt x="9047" y="1899"/>
                    </a:lnTo>
                    <a:lnTo>
                      <a:pt x="8760" y="1425"/>
                    </a:lnTo>
                    <a:lnTo>
                      <a:pt x="8420" y="1022"/>
                    </a:lnTo>
                    <a:lnTo>
                      <a:pt x="8025" y="681"/>
                    </a:lnTo>
                    <a:lnTo>
                      <a:pt x="7578" y="413"/>
                    </a:lnTo>
                    <a:lnTo>
                      <a:pt x="7076" y="207"/>
                    </a:lnTo>
                    <a:lnTo>
                      <a:pt x="6530" y="72"/>
                    </a:lnTo>
                    <a:lnTo>
                      <a:pt x="5921" y="9"/>
                    </a:lnTo>
                    <a:lnTo>
                      <a:pt x="55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60"/>
              <p:cNvSpPr/>
              <p:nvPr/>
            </p:nvSpPr>
            <p:spPr>
              <a:xfrm>
                <a:off x="1340225" y="2610825"/>
                <a:ext cx="1865675" cy="609075"/>
              </a:xfrm>
              <a:custGeom>
                <a:rect b="b" l="l" r="r" t="t"/>
                <a:pathLst>
                  <a:path extrusionOk="0" h="24363" w="74627">
                    <a:moveTo>
                      <a:pt x="69431" y="9092"/>
                    </a:moveTo>
                    <a:lnTo>
                      <a:pt x="69799" y="9137"/>
                    </a:lnTo>
                    <a:lnTo>
                      <a:pt x="70148" y="9226"/>
                    </a:lnTo>
                    <a:lnTo>
                      <a:pt x="70479" y="9360"/>
                    </a:lnTo>
                    <a:lnTo>
                      <a:pt x="70641" y="9450"/>
                    </a:lnTo>
                    <a:lnTo>
                      <a:pt x="70793" y="9540"/>
                    </a:lnTo>
                    <a:lnTo>
                      <a:pt x="71053" y="9746"/>
                    </a:lnTo>
                    <a:lnTo>
                      <a:pt x="71259" y="9978"/>
                    </a:lnTo>
                    <a:lnTo>
                      <a:pt x="71429" y="10238"/>
                    </a:lnTo>
                    <a:lnTo>
                      <a:pt x="71491" y="10373"/>
                    </a:lnTo>
                    <a:lnTo>
                      <a:pt x="66064" y="12639"/>
                    </a:lnTo>
                    <a:lnTo>
                      <a:pt x="66064" y="12236"/>
                    </a:lnTo>
                    <a:lnTo>
                      <a:pt x="66171" y="11510"/>
                    </a:lnTo>
                    <a:lnTo>
                      <a:pt x="66422" y="10865"/>
                    </a:lnTo>
                    <a:lnTo>
                      <a:pt x="66798" y="10301"/>
                    </a:lnTo>
                    <a:lnTo>
                      <a:pt x="67049" y="10050"/>
                    </a:lnTo>
                    <a:lnTo>
                      <a:pt x="67300" y="9817"/>
                    </a:lnTo>
                    <a:lnTo>
                      <a:pt x="67828" y="9459"/>
                    </a:lnTo>
                    <a:lnTo>
                      <a:pt x="68383" y="9217"/>
                    </a:lnTo>
                    <a:lnTo>
                      <a:pt x="68948" y="9101"/>
                    </a:lnTo>
                    <a:lnTo>
                      <a:pt x="69243" y="9092"/>
                    </a:lnTo>
                    <a:close/>
                    <a:moveTo>
                      <a:pt x="52020" y="9119"/>
                    </a:moveTo>
                    <a:lnTo>
                      <a:pt x="52360" y="9137"/>
                    </a:lnTo>
                    <a:lnTo>
                      <a:pt x="52996" y="9262"/>
                    </a:lnTo>
                    <a:lnTo>
                      <a:pt x="53578" y="9531"/>
                    </a:lnTo>
                    <a:lnTo>
                      <a:pt x="54098" y="9934"/>
                    </a:lnTo>
                    <a:lnTo>
                      <a:pt x="54340" y="10184"/>
                    </a:lnTo>
                    <a:lnTo>
                      <a:pt x="54555" y="10462"/>
                    </a:lnTo>
                    <a:lnTo>
                      <a:pt x="54904" y="11053"/>
                    </a:lnTo>
                    <a:lnTo>
                      <a:pt x="55137" y="11716"/>
                    </a:lnTo>
                    <a:lnTo>
                      <a:pt x="55253" y="12442"/>
                    </a:lnTo>
                    <a:lnTo>
                      <a:pt x="55271" y="12836"/>
                    </a:lnTo>
                    <a:lnTo>
                      <a:pt x="55253" y="13221"/>
                    </a:lnTo>
                    <a:lnTo>
                      <a:pt x="55146" y="13937"/>
                    </a:lnTo>
                    <a:lnTo>
                      <a:pt x="54913" y="14591"/>
                    </a:lnTo>
                    <a:lnTo>
                      <a:pt x="54564" y="15182"/>
                    </a:lnTo>
                    <a:lnTo>
                      <a:pt x="54340" y="15451"/>
                    </a:lnTo>
                    <a:lnTo>
                      <a:pt x="54098" y="15702"/>
                    </a:lnTo>
                    <a:lnTo>
                      <a:pt x="53569" y="16096"/>
                    </a:lnTo>
                    <a:lnTo>
                      <a:pt x="52996" y="16356"/>
                    </a:lnTo>
                    <a:lnTo>
                      <a:pt x="52360" y="16490"/>
                    </a:lnTo>
                    <a:lnTo>
                      <a:pt x="52020" y="16499"/>
                    </a:lnTo>
                    <a:lnTo>
                      <a:pt x="51671" y="16490"/>
                    </a:lnTo>
                    <a:lnTo>
                      <a:pt x="51017" y="16356"/>
                    </a:lnTo>
                    <a:lnTo>
                      <a:pt x="50426" y="16096"/>
                    </a:lnTo>
                    <a:lnTo>
                      <a:pt x="49879" y="15702"/>
                    </a:lnTo>
                    <a:lnTo>
                      <a:pt x="49628" y="15451"/>
                    </a:lnTo>
                    <a:lnTo>
                      <a:pt x="49387" y="15182"/>
                    </a:lnTo>
                    <a:lnTo>
                      <a:pt x="49019" y="14591"/>
                    </a:lnTo>
                    <a:lnTo>
                      <a:pt x="48769" y="13937"/>
                    </a:lnTo>
                    <a:lnTo>
                      <a:pt x="48652" y="13221"/>
                    </a:lnTo>
                    <a:lnTo>
                      <a:pt x="48643" y="12836"/>
                    </a:lnTo>
                    <a:lnTo>
                      <a:pt x="48652" y="12442"/>
                    </a:lnTo>
                    <a:lnTo>
                      <a:pt x="48769" y="11716"/>
                    </a:lnTo>
                    <a:lnTo>
                      <a:pt x="49019" y="11053"/>
                    </a:lnTo>
                    <a:lnTo>
                      <a:pt x="49387" y="10453"/>
                    </a:lnTo>
                    <a:lnTo>
                      <a:pt x="49628" y="10184"/>
                    </a:lnTo>
                    <a:lnTo>
                      <a:pt x="49879" y="9934"/>
                    </a:lnTo>
                    <a:lnTo>
                      <a:pt x="50426" y="9531"/>
                    </a:lnTo>
                    <a:lnTo>
                      <a:pt x="51017" y="9262"/>
                    </a:lnTo>
                    <a:lnTo>
                      <a:pt x="51671" y="9137"/>
                    </a:lnTo>
                    <a:lnTo>
                      <a:pt x="52020" y="9119"/>
                    </a:lnTo>
                    <a:close/>
                    <a:moveTo>
                      <a:pt x="25455" y="9119"/>
                    </a:moveTo>
                    <a:lnTo>
                      <a:pt x="25804" y="9128"/>
                    </a:lnTo>
                    <a:lnTo>
                      <a:pt x="26467" y="9262"/>
                    </a:lnTo>
                    <a:lnTo>
                      <a:pt x="27067" y="9522"/>
                    </a:lnTo>
                    <a:lnTo>
                      <a:pt x="27622" y="9916"/>
                    </a:lnTo>
                    <a:lnTo>
                      <a:pt x="27882" y="10158"/>
                    </a:lnTo>
                    <a:lnTo>
                      <a:pt x="28124" y="10426"/>
                    </a:lnTo>
                    <a:lnTo>
                      <a:pt x="28491" y="11017"/>
                    </a:lnTo>
                    <a:lnTo>
                      <a:pt x="28742" y="11680"/>
                    </a:lnTo>
                    <a:lnTo>
                      <a:pt x="28867" y="12415"/>
                    </a:lnTo>
                    <a:lnTo>
                      <a:pt x="28876" y="12818"/>
                    </a:lnTo>
                    <a:lnTo>
                      <a:pt x="28867" y="13212"/>
                    </a:lnTo>
                    <a:lnTo>
                      <a:pt x="28742" y="13937"/>
                    </a:lnTo>
                    <a:lnTo>
                      <a:pt x="28482" y="14600"/>
                    </a:lnTo>
                    <a:lnTo>
                      <a:pt x="28097" y="15191"/>
                    </a:lnTo>
                    <a:lnTo>
                      <a:pt x="27864" y="15460"/>
                    </a:lnTo>
                    <a:lnTo>
                      <a:pt x="27604" y="15711"/>
                    </a:lnTo>
                    <a:lnTo>
                      <a:pt x="27049" y="16105"/>
                    </a:lnTo>
                    <a:lnTo>
                      <a:pt x="26449" y="16364"/>
                    </a:lnTo>
                    <a:lnTo>
                      <a:pt x="25786" y="16499"/>
                    </a:lnTo>
                    <a:lnTo>
                      <a:pt x="25446" y="16508"/>
                    </a:lnTo>
                    <a:lnTo>
                      <a:pt x="25096" y="16499"/>
                    </a:lnTo>
                    <a:lnTo>
                      <a:pt x="24434" y="16364"/>
                    </a:lnTo>
                    <a:lnTo>
                      <a:pt x="23834" y="16105"/>
                    </a:lnTo>
                    <a:lnTo>
                      <a:pt x="23278" y="15711"/>
                    </a:lnTo>
                    <a:lnTo>
                      <a:pt x="23027" y="15460"/>
                    </a:lnTo>
                    <a:lnTo>
                      <a:pt x="22777" y="15191"/>
                    </a:lnTo>
                    <a:lnTo>
                      <a:pt x="22401" y="14591"/>
                    </a:lnTo>
                    <a:lnTo>
                      <a:pt x="22150" y="13937"/>
                    </a:lnTo>
                    <a:lnTo>
                      <a:pt x="22033" y="13212"/>
                    </a:lnTo>
                    <a:lnTo>
                      <a:pt x="22024" y="12818"/>
                    </a:lnTo>
                    <a:lnTo>
                      <a:pt x="22033" y="12415"/>
                    </a:lnTo>
                    <a:lnTo>
                      <a:pt x="22159" y="11680"/>
                    </a:lnTo>
                    <a:lnTo>
                      <a:pt x="22409" y="11017"/>
                    </a:lnTo>
                    <a:lnTo>
                      <a:pt x="22786" y="10426"/>
                    </a:lnTo>
                    <a:lnTo>
                      <a:pt x="23027" y="10158"/>
                    </a:lnTo>
                    <a:lnTo>
                      <a:pt x="23278" y="9916"/>
                    </a:lnTo>
                    <a:lnTo>
                      <a:pt x="23834" y="9522"/>
                    </a:lnTo>
                    <a:lnTo>
                      <a:pt x="24443" y="9262"/>
                    </a:lnTo>
                    <a:lnTo>
                      <a:pt x="25096" y="9128"/>
                    </a:lnTo>
                    <a:lnTo>
                      <a:pt x="25455" y="9119"/>
                    </a:lnTo>
                    <a:close/>
                    <a:moveTo>
                      <a:pt x="38764" y="9119"/>
                    </a:moveTo>
                    <a:lnTo>
                      <a:pt x="39113" y="9128"/>
                    </a:lnTo>
                    <a:lnTo>
                      <a:pt x="39776" y="9262"/>
                    </a:lnTo>
                    <a:lnTo>
                      <a:pt x="40385" y="9522"/>
                    </a:lnTo>
                    <a:lnTo>
                      <a:pt x="40941" y="9916"/>
                    </a:lnTo>
                    <a:lnTo>
                      <a:pt x="41191" y="10158"/>
                    </a:lnTo>
                    <a:lnTo>
                      <a:pt x="41433" y="10426"/>
                    </a:lnTo>
                    <a:lnTo>
                      <a:pt x="41800" y="11017"/>
                    </a:lnTo>
                    <a:lnTo>
                      <a:pt x="42051" y="11680"/>
                    </a:lnTo>
                    <a:lnTo>
                      <a:pt x="42177" y="12415"/>
                    </a:lnTo>
                    <a:lnTo>
                      <a:pt x="42195" y="12818"/>
                    </a:lnTo>
                    <a:lnTo>
                      <a:pt x="42177" y="13212"/>
                    </a:lnTo>
                    <a:lnTo>
                      <a:pt x="42051" y="13937"/>
                    </a:lnTo>
                    <a:lnTo>
                      <a:pt x="41791" y="14600"/>
                    </a:lnTo>
                    <a:lnTo>
                      <a:pt x="41415" y="15191"/>
                    </a:lnTo>
                    <a:lnTo>
                      <a:pt x="41173" y="15460"/>
                    </a:lnTo>
                    <a:lnTo>
                      <a:pt x="40914" y="15711"/>
                    </a:lnTo>
                    <a:lnTo>
                      <a:pt x="40358" y="16105"/>
                    </a:lnTo>
                    <a:lnTo>
                      <a:pt x="39758" y="16364"/>
                    </a:lnTo>
                    <a:lnTo>
                      <a:pt x="39105" y="16499"/>
                    </a:lnTo>
                    <a:lnTo>
                      <a:pt x="38755" y="16508"/>
                    </a:lnTo>
                    <a:lnTo>
                      <a:pt x="38406" y="16499"/>
                    </a:lnTo>
                    <a:lnTo>
                      <a:pt x="37752" y="16364"/>
                    </a:lnTo>
                    <a:lnTo>
                      <a:pt x="37143" y="16105"/>
                    </a:lnTo>
                    <a:lnTo>
                      <a:pt x="36588" y="15711"/>
                    </a:lnTo>
                    <a:lnTo>
                      <a:pt x="36337" y="15460"/>
                    </a:lnTo>
                    <a:lnTo>
                      <a:pt x="36086" y="15191"/>
                    </a:lnTo>
                    <a:lnTo>
                      <a:pt x="35710" y="14591"/>
                    </a:lnTo>
                    <a:lnTo>
                      <a:pt x="35459" y="13937"/>
                    </a:lnTo>
                    <a:lnTo>
                      <a:pt x="35343" y="13212"/>
                    </a:lnTo>
                    <a:lnTo>
                      <a:pt x="35343" y="12818"/>
                    </a:lnTo>
                    <a:lnTo>
                      <a:pt x="35352" y="12415"/>
                    </a:lnTo>
                    <a:lnTo>
                      <a:pt x="35468" y="11680"/>
                    </a:lnTo>
                    <a:lnTo>
                      <a:pt x="35719" y="11017"/>
                    </a:lnTo>
                    <a:lnTo>
                      <a:pt x="36095" y="10426"/>
                    </a:lnTo>
                    <a:lnTo>
                      <a:pt x="36337" y="10158"/>
                    </a:lnTo>
                    <a:lnTo>
                      <a:pt x="36588" y="9916"/>
                    </a:lnTo>
                    <a:lnTo>
                      <a:pt x="37143" y="9522"/>
                    </a:lnTo>
                    <a:lnTo>
                      <a:pt x="37752" y="9262"/>
                    </a:lnTo>
                    <a:lnTo>
                      <a:pt x="38415" y="9128"/>
                    </a:lnTo>
                    <a:lnTo>
                      <a:pt x="38764" y="9119"/>
                    </a:lnTo>
                    <a:close/>
                    <a:moveTo>
                      <a:pt x="59454" y="655"/>
                    </a:moveTo>
                    <a:lnTo>
                      <a:pt x="59454" y="18523"/>
                    </a:lnTo>
                    <a:lnTo>
                      <a:pt x="62132" y="18523"/>
                    </a:lnTo>
                    <a:lnTo>
                      <a:pt x="62132" y="655"/>
                    </a:lnTo>
                    <a:close/>
                    <a:moveTo>
                      <a:pt x="9100" y="1"/>
                    </a:moveTo>
                    <a:lnTo>
                      <a:pt x="8160" y="90"/>
                    </a:lnTo>
                    <a:lnTo>
                      <a:pt x="7246" y="261"/>
                    </a:lnTo>
                    <a:lnTo>
                      <a:pt x="6368" y="529"/>
                    </a:lnTo>
                    <a:lnTo>
                      <a:pt x="5526" y="870"/>
                    </a:lnTo>
                    <a:lnTo>
                      <a:pt x="4711" y="1309"/>
                    </a:lnTo>
                    <a:lnTo>
                      <a:pt x="3941" y="1828"/>
                    </a:lnTo>
                    <a:lnTo>
                      <a:pt x="3198" y="2437"/>
                    </a:lnTo>
                    <a:lnTo>
                      <a:pt x="2839" y="2777"/>
                    </a:lnTo>
                    <a:lnTo>
                      <a:pt x="2490" y="3127"/>
                    </a:lnTo>
                    <a:lnTo>
                      <a:pt x="1872" y="3852"/>
                    </a:lnTo>
                    <a:lnTo>
                      <a:pt x="1335" y="4622"/>
                    </a:lnTo>
                    <a:lnTo>
                      <a:pt x="896" y="5420"/>
                    </a:lnTo>
                    <a:lnTo>
                      <a:pt x="538" y="6253"/>
                    </a:lnTo>
                    <a:lnTo>
                      <a:pt x="278" y="7121"/>
                    </a:lnTo>
                    <a:lnTo>
                      <a:pt x="99" y="8026"/>
                    </a:lnTo>
                    <a:lnTo>
                      <a:pt x="9" y="8957"/>
                    </a:lnTo>
                    <a:lnTo>
                      <a:pt x="0" y="9450"/>
                    </a:lnTo>
                    <a:lnTo>
                      <a:pt x="9" y="9934"/>
                    </a:lnTo>
                    <a:lnTo>
                      <a:pt x="99" y="10865"/>
                    </a:lnTo>
                    <a:lnTo>
                      <a:pt x="278" y="11770"/>
                    </a:lnTo>
                    <a:lnTo>
                      <a:pt x="538" y="12639"/>
                    </a:lnTo>
                    <a:lnTo>
                      <a:pt x="896" y="13480"/>
                    </a:lnTo>
                    <a:lnTo>
                      <a:pt x="1335" y="14278"/>
                    </a:lnTo>
                    <a:lnTo>
                      <a:pt x="1872" y="15039"/>
                    </a:lnTo>
                    <a:lnTo>
                      <a:pt x="2490" y="15764"/>
                    </a:lnTo>
                    <a:lnTo>
                      <a:pt x="2839" y="16123"/>
                    </a:lnTo>
                    <a:lnTo>
                      <a:pt x="3198" y="16454"/>
                    </a:lnTo>
                    <a:lnTo>
                      <a:pt x="3941" y="17063"/>
                    </a:lnTo>
                    <a:lnTo>
                      <a:pt x="4711" y="17583"/>
                    </a:lnTo>
                    <a:lnTo>
                      <a:pt x="5526" y="18021"/>
                    </a:lnTo>
                    <a:lnTo>
                      <a:pt x="6368" y="18362"/>
                    </a:lnTo>
                    <a:lnTo>
                      <a:pt x="7246" y="18630"/>
                    </a:lnTo>
                    <a:lnTo>
                      <a:pt x="8160" y="18801"/>
                    </a:lnTo>
                    <a:lnTo>
                      <a:pt x="9100" y="18890"/>
                    </a:lnTo>
                    <a:lnTo>
                      <a:pt x="9593" y="18899"/>
                    </a:lnTo>
                    <a:lnTo>
                      <a:pt x="10094" y="18890"/>
                    </a:lnTo>
                    <a:lnTo>
                      <a:pt x="11062" y="18801"/>
                    </a:lnTo>
                    <a:lnTo>
                      <a:pt x="11975" y="18639"/>
                    </a:lnTo>
                    <a:lnTo>
                      <a:pt x="12853" y="18389"/>
                    </a:lnTo>
                    <a:lnTo>
                      <a:pt x="13677" y="18057"/>
                    </a:lnTo>
                    <a:lnTo>
                      <a:pt x="14447" y="17645"/>
                    </a:lnTo>
                    <a:lnTo>
                      <a:pt x="15173" y="17144"/>
                    </a:lnTo>
                    <a:lnTo>
                      <a:pt x="15853" y="16570"/>
                    </a:lnTo>
                    <a:lnTo>
                      <a:pt x="16176" y="16239"/>
                    </a:lnTo>
                    <a:lnTo>
                      <a:pt x="16444" y="15961"/>
                    </a:lnTo>
                    <a:lnTo>
                      <a:pt x="16937" y="15352"/>
                    </a:lnTo>
                    <a:lnTo>
                      <a:pt x="17349" y="14690"/>
                    </a:lnTo>
                    <a:lnTo>
                      <a:pt x="17707" y="13991"/>
                    </a:lnTo>
                    <a:lnTo>
                      <a:pt x="17985" y="13230"/>
                    </a:lnTo>
                    <a:lnTo>
                      <a:pt x="18191" y="12433"/>
                    </a:lnTo>
                    <a:lnTo>
                      <a:pt x="18334" y="11582"/>
                    </a:lnTo>
                    <a:lnTo>
                      <a:pt x="18406" y="10677"/>
                    </a:lnTo>
                    <a:lnTo>
                      <a:pt x="18415" y="10211"/>
                    </a:lnTo>
                    <a:lnTo>
                      <a:pt x="18406" y="9755"/>
                    </a:lnTo>
                    <a:lnTo>
                      <a:pt x="18334" y="8948"/>
                    </a:lnTo>
                    <a:lnTo>
                      <a:pt x="18281" y="8599"/>
                    </a:lnTo>
                    <a:lnTo>
                      <a:pt x="9593" y="8599"/>
                    </a:lnTo>
                    <a:lnTo>
                      <a:pt x="9593" y="11170"/>
                    </a:lnTo>
                    <a:lnTo>
                      <a:pt x="15755" y="11170"/>
                    </a:lnTo>
                    <a:lnTo>
                      <a:pt x="15683" y="11689"/>
                    </a:lnTo>
                    <a:lnTo>
                      <a:pt x="15441" y="12621"/>
                    </a:lnTo>
                    <a:lnTo>
                      <a:pt x="15083" y="13436"/>
                    </a:lnTo>
                    <a:lnTo>
                      <a:pt x="14626" y="14125"/>
                    </a:lnTo>
                    <a:lnTo>
                      <a:pt x="14358" y="14421"/>
                    </a:lnTo>
                    <a:lnTo>
                      <a:pt x="14116" y="14645"/>
                    </a:lnTo>
                    <a:lnTo>
                      <a:pt x="13614" y="15066"/>
                    </a:lnTo>
                    <a:lnTo>
                      <a:pt x="13077" y="15415"/>
                    </a:lnTo>
                    <a:lnTo>
                      <a:pt x="12512" y="15711"/>
                    </a:lnTo>
                    <a:lnTo>
                      <a:pt x="11912" y="15952"/>
                    </a:lnTo>
                    <a:lnTo>
                      <a:pt x="11285" y="16123"/>
                    </a:lnTo>
                    <a:lnTo>
                      <a:pt x="10632" y="16248"/>
                    </a:lnTo>
                    <a:lnTo>
                      <a:pt x="9942" y="16302"/>
                    </a:lnTo>
                    <a:lnTo>
                      <a:pt x="9593" y="16311"/>
                    </a:lnTo>
                    <a:lnTo>
                      <a:pt x="9234" y="16302"/>
                    </a:lnTo>
                    <a:lnTo>
                      <a:pt x="8554" y="16239"/>
                    </a:lnTo>
                    <a:lnTo>
                      <a:pt x="7900" y="16114"/>
                    </a:lnTo>
                    <a:lnTo>
                      <a:pt x="7273" y="15926"/>
                    </a:lnTo>
                    <a:lnTo>
                      <a:pt x="6673" y="15675"/>
                    </a:lnTo>
                    <a:lnTo>
                      <a:pt x="6100" y="15361"/>
                    </a:lnTo>
                    <a:lnTo>
                      <a:pt x="5553" y="14985"/>
                    </a:lnTo>
                    <a:lnTo>
                      <a:pt x="5034" y="14546"/>
                    </a:lnTo>
                    <a:lnTo>
                      <a:pt x="4783" y="14304"/>
                    </a:lnTo>
                    <a:lnTo>
                      <a:pt x="4541" y="14054"/>
                    </a:lnTo>
                    <a:lnTo>
                      <a:pt x="4111" y="13525"/>
                    </a:lnTo>
                    <a:lnTo>
                      <a:pt x="3744" y="12970"/>
                    </a:lnTo>
                    <a:lnTo>
                      <a:pt x="3439" y="12388"/>
                    </a:lnTo>
                    <a:lnTo>
                      <a:pt x="3189" y="11779"/>
                    </a:lnTo>
                    <a:lnTo>
                      <a:pt x="3010" y="11152"/>
                    </a:lnTo>
                    <a:lnTo>
                      <a:pt x="2884" y="10489"/>
                    </a:lnTo>
                    <a:lnTo>
                      <a:pt x="2821" y="9799"/>
                    </a:lnTo>
                    <a:lnTo>
                      <a:pt x="2813" y="9450"/>
                    </a:lnTo>
                    <a:lnTo>
                      <a:pt x="2821" y="9092"/>
                    </a:lnTo>
                    <a:lnTo>
                      <a:pt x="2884" y="8402"/>
                    </a:lnTo>
                    <a:lnTo>
                      <a:pt x="3010" y="7739"/>
                    </a:lnTo>
                    <a:lnTo>
                      <a:pt x="3189" y="7112"/>
                    </a:lnTo>
                    <a:lnTo>
                      <a:pt x="3439" y="6503"/>
                    </a:lnTo>
                    <a:lnTo>
                      <a:pt x="3744" y="5921"/>
                    </a:lnTo>
                    <a:lnTo>
                      <a:pt x="4111" y="5366"/>
                    </a:lnTo>
                    <a:lnTo>
                      <a:pt x="4541" y="4837"/>
                    </a:lnTo>
                    <a:lnTo>
                      <a:pt x="4783" y="4587"/>
                    </a:lnTo>
                    <a:lnTo>
                      <a:pt x="5034" y="4345"/>
                    </a:lnTo>
                    <a:lnTo>
                      <a:pt x="5553" y="3906"/>
                    </a:lnTo>
                    <a:lnTo>
                      <a:pt x="6100" y="3530"/>
                    </a:lnTo>
                    <a:lnTo>
                      <a:pt x="6673" y="3216"/>
                    </a:lnTo>
                    <a:lnTo>
                      <a:pt x="7273" y="2965"/>
                    </a:lnTo>
                    <a:lnTo>
                      <a:pt x="7900" y="2777"/>
                    </a:lnTo>
                    <a:lnTo>
                      <a:pt x="8554" y="2652"/>
                    </a:lnTo>
                    <a:lnTo>
                      <a:pt x="9234" y="2589"/>
                    </a:lnTo>
                    <a:lnTo>
                      <a:pt x="9593" y="2580"/>
                    </a:lnTo>
                    <a:lnTo>
                      <a:pt x="9924" y="2589"/>
                    </a:lnTo>
                    <a:lnTo>
                      <a:pt x="10578" y="2643"/>
                    </a:lnTo>
                    <a:lnTo>
                      <a:pt x="11205" y="2759"/>
                    </a:lnTo>
                    <a:lnTo>
                      <a:pt x="11805" y="2930"/>
                    </a:lnTo>
                    <a:lnTo>
                      <a:pt x="12387" y="3163"/>
                    </a:lnTo>
                    <a:lnTo>
                      <a:pt x="12951" y="3449"/>
                    </a:lnTo>
                    <a:lnTo>
                      <a:pt x="13489" y="3798"/>
                    </a:lnTo>
                    <a:lnTo>
                      <a:pt x="13999" y="4201"/>
                    </a:lnTo>
                    <a:lnTo>
                      <a:pt x="14250" y="4434"/>
                    </a:lnTo>
                    <a:lnTo>
                      <a:pt x="16059" y="2598"/>
                    </a:lnTo>
                    <a:lnTo>
                      <a:pt x="15719" y="2276"/>
                    </a:lnTo>
                    <a:lnTo>
                      <a:pt x="15002" y="1703"/>
                    </a:lnTo>
                    <a:lnTo>
                      <a:pt x="14259" y="1219"/>
                    </a:lnTo>
                    <a:lnTo>
                      <a:pt x="13489" y="816"/>
                    </a:lnTo>
                    <a:lnTo>
                      <a:pt x="12674" y="485"/>
                    </a:lnTo>
                    <a:lnTo>
                      <a:pt x="11841" y="243"/>
                    </a:lnTo>
                    <a:lnTo>
                      <a:pt x="10963" y="81"/>
                    </a:lnTo>
                    <a:lnTo>
                      <a:pt x="10058" y="1"/>
                    </a:lnTo>
                    <a:close/>
                    <a:moveTo>
                      <a:pt x="25114" y="6736"/>
                    </a:moveTo>
                    <a:lnTo>
                      <a:pt x="24496" y="6790"/>
                    </a:lnTo>
                    <a:lnTo>
                      <a:pt x="23905" y="6906"/>
                    </a:lnTo>
                    <a:lnTo>
                      <a:pt x="23341" y="7068"/>
                    </a:lnTo>
                    <a:lnTo>
                      <a:pt x="22804" y="7283"/>
                    </a:lnTo>
                    <a:lnTo>
                      <a:pt x="22284" y="7551"/>
                    </a:lnTo>
                    <a:lnTo>
                      <a:pt x="21791" y="7874"/>
                    </a:lnTo>
                    <a:lnTo>
                      <a:pt x="21326" y="8259"/>
                    </a:lnTo>
                    <a:lnTo>
                      <a:pt x="21093" y="8474"/>
                    </a:lnTo>
                    <a:lnTo>
                      <a:pt x="20878" y="8689"/>
                    </a:lnTo>
                    <a:lnTo>
                      <a:pt x="20493" y="9154"/>
                    </a:lnTo>
                    <a:lnTo>
                      <a:pt x="20161" y="9647"/>
                    </a:lnTo>
                    <a:lnTo>
                      <a:pt x="19884" y="10158"/>
                    </a:lnTo>
                    <a:lnTo>
                      <a:pt x="19669" y="10704"/>
                    </a:lnTo>
                    <a:lnTo>
                      <a:pt x="19499" y="11268"/>
                    </a:lnTo>
                    <a:lnTo>
                      <a:pt x="19391" y="11868"/>
                    </a:lnTo>
                    <a:lnTo>
                      <a:pt x="19337" y="12495"/>
                    </a:lnTo>
                    <a:lnTo>
                      <a:pt x="19328" y="12818"/>
                    </a:lnTo>
                    <a:lnTo>
                      <a:pt x="19337" y="13140"/>
                    </a:lnTo>
                    <a:lnTo>
                      <a:pt x="19391" y="13758"/>
                    </a:lnTo>
                    <a:lnTo>
                      <a:pt x="19499" y="14358"/>
                    </a:lnTo>
                    <a:lnTo>
                      <a:pt x="19660" y="14931"/>
                    </a:lnTo>
                    <a:lnTo>
                      <a:pt x="19884" y="15469"/>
                    </a:lnTo>
                    <a:lnTo>
                      <a:pt x="20161" y="15988"/>
                    </a:lnTo>
                    <a:lnTo>
                      <a:pt x="20493" y="16472"/>
                    </a:lnTo>
                    <a:lnTo>
                      <a:pt x="20878" y="16938"/>
                    </a:lnTo>
                    <a:lnTo>
                      <a:pt x="21093" y="17162"/>
                    </a:lnTo>
                    <a:lnTo>
                      <a:pt x="21326" y="17368"/>
                    </a:lnTo>
                    <a:lnTo>
                      <a:pt x="21791" y="17753"/>
                    </a:lnTo>
                    <a:lnTo>
                      <a:pt x="22284" y="18075"/>
                    </a:lnTo>
                    <a:lnTo>
                      <a:pt x="22804" y="18344"/>
                    </a:lnTo>
                    <a:lnTo>
                      <a:pt x="23341" y="18568"/>
                    </a:lnTo>
                    <a:lnTo>
                      <a:pt x="23905" y="18729"/>
                    </a:lnTo>
                    <a:lnTo>
                      <a:pt x="24496" y="18836"/>
                    </a:lnTo>
                    <a:lnTo>
                      <a:pt x="25114" y="18890"/>
                    </a:lnTo>
                    <a:lnTo>
                      <a:pt x="25428" y="18899"/>
                    </a:lnTo>
                    <a:lnTo>
                      <a:pt x="25750" y="18890"/>
                    </a:lnTo>
                    <a:lnTo>
                      <a:pt x="26359" y="18836"/>
                    </a:lnTo>
                    <a:lnTo>
                      <a:pt x="26950" y="18729"/>
                    </a:lnTo>
                    <a:lnTo>
                      <a:pt x="27515" y="18568"/>
                    </a:lnTo>
                    <a:lnTo>
                      <a:pt x="28061" y="18353"/>
                    </a:lnTo>
                    <a:lnTo>
                      <a:pt x="28572" y="18084"/>
                    </a:lnTo>
                    <a:lnTo>
                      <a:pt x="29073" y="17753"/>
                    </a:lnTo>
                    <a:lnTo>
                      <a:pt x="29539" y="17377"/>
                    </a:lnTo>
                    <a:lnTo>
                      <a:pt x="29763" y="17162"/>
                    </a:lnTo>
                    <a:lnTo>
                      <a:pt x="29978" y="16938"/>
                    </a:lnTo>
                    <a:lnTo>
                      <a:pt x="30372" y="16472"/>
                    </a:lnTo>
                    <a:lnTo>
                      <a:pt x="30703" y="15988"/>
                    </a:lnTo>
                    <a:lnTo>
                      <a:pt x="30981" y="15469"/>
                    </a:lnTo>
                    <a:lnTo>
                      <a:pt x="31205" y="14931"/>
                    </a:lnTo>
                    <a:lnTo>
                      <a:pt x="31366" y="14358"/>
                    </a:lnTo>
                    <a:lnTo>
                      <a:pt x="31474" y="13758"/>
                    </a:lnTo>
                    <a:lnTo>
                      <a:pt x="31527" y="13140"/>
                    </a:lnTo>
                    <a:lnTo>
                      <a:pt x="31536" y="12818"/>
                    </a:lnTo>
                    <a:lnTo>
                      <a:pt x="31527" y="12495"/>
                    </a:lnTo>
                    <a:lnTo>
                      <a:pt x="31474" y="11868"/>
                    </a:lnTo>
                    <a:lnTo>
                      <a:pt x="31366" y="11268"/>
                    </a:lnTo>
                    <a:lnTo>
                      <a:pt x="31196" y="10704"/>
                    </a:lnTo>
                    <a:lnTo>
                      <a:pt x="30981" y="10158"/>
                    </a:lnTo>
                    <a:lnTo>
                      <a:pt x="30703" y="9647"/>
                    </a:lnTo>
                    <a:lnTo>
                      <a:pt x="30372" y="9154"/>
                    </a:lnTo>
                    <a:lnTo>
                      <a:pt x="29978" y="8689"/>
                    </a:lnTo>
                    <a:lnTo>
                      <a:pt x="29763" y="8474"/>
                    </a:lnTo>
                    <a:lnTo>
                      <a:pt x="29539" y="8259"/>
                    </a:lnTo>
                    <a:lnTo>
                      <a:pt x="29073" y="7883"/>
                    </a:lnTo>
                    <a:lnTo>
                      <a:pt x="28572" y="7560"/>
                    </a:lnTo>
                    <a:lnTo>
                      <a:pt x="28061" y="7283"/>
                    </a:lnTo>
                    <a:lnTo>
                      <a:pt x="27515" y="7068"/>
                    </a:lnTo>
                    <a:lnTo>
                      <a:pt x="26950" y="6906"/>
                    </a:lnTo>
                    <a:lnTo>
                      <a:pt x="26359" y="6799"/>
                    </a:lnTo>
                    <a:lnTo>
                      <a:pt x="25750" y="6745"/>
                    </a:lnTo>
                    <a:lnTo>
                      <a:pt x="25428" y="6736"/>
                    </a:lnTo>
                    <a:close/>
                    <a:moveTo>
                      <a:pt x="38424" y="6736"/>
                    </a:moveTo>
                    <a:lnTo>
                      <a:pt x="37815" y="6790"/>
                    </a:lnTo>
                    <a:lnTo>
                      <a:pt x="37224" y="6906"/>
                    </a:lnTo>
                    <a:lnTo>
                      <a:pt x="36659" y="7068"/>
                    </a:lnTo>
                    <a:lnTo>
                      <a:pt x="36113" y="7283"/>
                    </a:lnTo>
                    <a:lnTo>
                      <a:pt x="35594" y="7551"/>
                    </a:lnTo>
                    <a:lnTo>
                      <a:pt x="35101" y="7874"/>
                    </a:lnTo>
                    <a:lnTo>
                      <a:pt x="34635" y="8259"/>
                    </a:lnTo>
                    <a:lnTo>
                      <a:pt x="34411" y="8474"/>
                    </a:lnTo>
                    <a:lnTo>
                      <a:pt x="34196" y="8689"/>
                    </a:lnTo>
                    <a:lnTo>
                      <a:pt x="33811" y="9154"/>
                    </a:lnTo>
                    <a:lnTo>
                      <a:pt x="33480" y="9647"/>
                    </a:lnTo>
                    <a:lnTo>
                      <a:pt x="33202" y="10158"/>
                    </a:lnTo>
                    <a:lnTo>
                      <a:pt x="32978" y="10704"/>
                    </a:lnTo>
                    <a:lnTo>
                      <a:pt x="32808" y="11268"/>
                    </a:lnTo>
                    <a:lnTo>
                      <a:pt x="32701" y="11868"/>
                    </a:lnTo>
                    <a:lnTo>
                      <a:pt x="32647" y="12495"/>
                    </a:lnTo>
                    <a:lnTo>
                      <a:pt x="32638" y="12818"/>
                    </a:lnTo>
                    <a:lnTo>
                      <a:pt x="32647" y="13140"/>
                    </a:lnTo>
                    <a:lnTo>
                      <a:pt x="32701" y="13758"/>
                    </a:lnTo>
                    <a:lnTo>
                      <a:pt x="32808" y="14358"/>
                    </a:lnTo>
                    <a:lnTo>
                      <a:pt x="32978" y="14931"/>
                    </a:lnTo>
                    <a:lnTo>
                      <a:pt x="33193" y="15469"/>
                    </a:lnTo>
                    <a:lnTo>
                      <a:pt x="33471" y="15988"/>
                    </a:lnTo>
                    <a:lnTo>
                      <a:pt x="33802" y="16472"/>
                    </a:lnTo>
                    <a:lnTo>
                      <a:pt x="34187" y="16938"/>
                    </a:lnTo>
                    <a:lnTo>
                      <a:pt x="34411" y="17162"/>
                    </a:lnTo>
                    <a:lnTo>
                      <a:pt x="34635" y="17368"/>
                    </a:lnTo>
                    <a:lnTo>
                      <a:pt x="35101" y="17753"/>
                    </a:lnTo>
                    <a:lnTo>
                      <a:pt x="35594" y="18075"/>
                    </a:lnTo>
                    <a:lnTo>
                      <a:pt x="36113" y="18344"/>
                    </a:lnTo>
                    <a:lnTo>
                      <a:pt x="36659" y="18568"/>
                    </a:lnTo>
                    <a:lnTo>
                      <a:pt x="37224" y="18729"/>
                    </a:lnTo>
                    <a:lnTo>
                      <a:pt x="37815" y="18836"/>
                    </a:lnTo>
                    <a:lnTo>
                      <a:pt x="38424" y="18890"/>
                    </a:lnTo>
                    <a:lnTo>
                      <a:pt x="38746" y="18899"/>
                    </a:lnTo>
                    <a:lnTo>
                      <a:pt x="39060" y="18890"/>
                    </a:lnTo>
                    <a:lnTo>
                      <a:pt x="39669" y="18836"/>
                    </a:lnTo>
                    <a:lnTo>
                      <a:pt x="40260" y="18729"/>
                    </a:lnTo>
                    <a:lnTo>
                      <a:pt x="40824" y="18568"/>
                    </a:lnTo>
                    <a:lnTo>
                      <a:pt x="41371" y="18353"/>
                    </a:lnTo>
                    <a:lnTo>
                      <a:pt x="41890" y="18084"/>
                    </a:lnTo>
                    <a:lnTo>
                      <a:pt x="42383" y="17753"/>
                    </a:lnTo>
                    <a:lnTo>
                      <a:pt x="42848" y="17377"/>
                    </a:lnTo>
                    <a:lnTo>
                      <a:pt x="43072" y="17162"/>
                    </a:lnTo>
                    <a:lnTo>
                      <a:pt x="43296" y="16938"/>
                    </a:lnTo>
                    <a:lnTo>
                      <a:pt x="43681" y="16472"/>
                    </a:lnTo>
                    <a:lnTo>
                      <a:pt x="44013" y="15988"/>
                    </a:lnTo>
                    <a:lnTo>
                      <a:pt x="44290" y="15469"/>
                    </a:lnTo>
                    <a:lnTo>
                      <a:pt x="44514" y="14931"/>
                    </a:lnTo>
                    <a:lnTo>
                      <a:pt x="44675" y="14358"/>
                    </a:lnTo>
                    <a:lnTo>
                      <a:pt x="44792" y="13758"/>
                    </a:lnTo>
                    <a:lnTo>
                      <a:pt x="44837" y="13140"/>
                    </a:lnTo>
                    <a:lnTo>
                      <a:pt x="44846" y="12818"/>
                    </a:lnTo>
                    <a:lnTo>
                      <a:pt x="44837" y="12495"/>
                    </a:lnTo>
                    <a:lnTo>
                      <a:pt x="44783" y="11868"/>
                    </a:lnTo>
                    <a:lnTo>
                      <a:pt x="44675" y="11268"/>
                    </a:lnTo>
                    <a:lnTo>
                      <a:pt x="44505" y="10704"/>
                    </a:lnTo>
                    <a:lnTo>
                      <a:pt x="44290" y="10158"/>
                    </a:lnTo>
                    <a:lnTo>
                      <a:pt x="44013" y="9647"/>
                    </a:lnTo>
                    <a:lnTo>
                      <a:pt x="43681" y="9154"/>
                    </a:lnTo>
                    <a:lnTo>
                      <a:pt x="43296" y="8689"/>
                    </a:lnTo>
                    <a:lnTo>
                      <a:pt x="43072" y="8474"/>
                    </a:lnTo>
                    <a:lnTo>
                      <a:pt x="42848" y="8259"/>
                    </a:lnTo>
                    <a:lnTo>
                      <a:pt x="42383" y="7883"/>
                    </a:lnTo>
                    <a:lnTo>
                      <a:pt x="41890" y="7560"/>
                    </a:lnTo>
                    <a:lnTo>
                      <a:pt x="41371" y="7283"/>
                    </a:lnTo>
                    <a:lnTo>
                      <a:pt x="40824" y="7068"/>
                    </a:lnTo>
                    <a:lnTo>
                      <a:pt x="40260" y="6906"/>
                    </a:lnTo>
                    <a:lnTo>
                      <a:pt x="39669" y="6799"/>
                    </a:lnTo>
                    <a:lnTo>
                      <a:pt x="39060" y="6745"/>
                    </a:lnTo>
                    <a:lnTo>
                      <a:pt x="38746" y="6736"/>
                    </a:lnTo>
                    <a:close/>
                    <a:moveTo>
                      <a:pt x="68849" y="6736"/>
                    </a:moveTo>
                    <a:lnTo>
                      <a:pt x="68276" y="6790"/>
                    </a:lnTo>
                    <a:lnTo>
                      <a:pt x="67721" y="6897"/>
                    </a:lnTo>
                    <a:lnTo>
                      <a:pt x="67192" y="7059"/>
                    </a:lnTo>
                    <a:lnTo>
                      <a:pt x="66682" y="7274"/>
                    </a:lnTo>
                    <a:lnTo>
                      <a:pt x="66198" y="7542"/>
                    </a:lnTo>
                    <a:lnTo>
                      <a:pt x="65732" y="7856"/>
                    </a:lnTo>
                    <a:lnTo>
                      <a:pt x="65293" y="8232"/>
                    </a:lnTo>
                    <a:lnTo>
                      <a:pt x="65087" y="8438"/>
                    </a:lnTo>
                    <a:lnTo>
                      <a:pt x="64881" y="8653"/>
                    </a:lnTo>
                    <a:lnTo>
                      <a:pt x="64514" y="9110"/>
                    </a:lnTo>
                    <a:lnTo>
                      <a:pt x="64201" y="9602"/>
                    </a:lnTo>
                    <a:lnTo>
                      <a:pt x="63941" y="10113"/>
                    </a:lnTo>
                    <a:lnTo>
                      <a:pt x="63735" y="10659"/>
                    </a:lnTo>
                    <a:lnTo>
                      <a:pt x="63583" y="11241"/>
                    </a:lnTo>
                    <a:lnTo>
                      <a:pt x="63475" y="11850"/>
                    </a:lnTo>
                    <a:lnTo>
                      <a:pt x="63422" y="12486"/>
                    </a:lnTo>
                    <a:lnTo>
                      <a:pt x="63422" y="12818"/>
                    </a:lnTo>
                    <a:lnTo>
                      <a:pt x="63422" y="13140"/>
                    </a:lnTo>
                    <a:lnTo>
                      <a:pt x="63475" y="13758"/>
                    </a:lnTo>
                    <a:lnTo>
                      <a:pt x="63583" y="14349"/>
                    </a:lnTo>
                    <a:lnTo>
                      <a:pt x="63744" y="14922"/>
                    </a:lnTo>
                    <a:lnTo>
                      <a:pt x="63959" y="15460"/>
                    </a:lnTo>
                    <a:lnTo>
                      <a:pt x="64228" y="15979"/>
                    </a:lnTo>
                    <a:lnTo>
                      <a:pt x="64550" y="16463"/>
                    </a:lnTo>
                    <a:lnTo>
                      <a:pt x="64926" y="16929"/>
                    </a:lnTo>
                    <a:lnTo>
                      <a:pt x="65141" y="17153"/>
                    </a:lnTo>
                    <a:lnTo>
                      <a:pt x="65356" y="17359"/>
                    </a:lnTo>
                    <a:lnTo>
                      <a:pt x="65822" y="17744"/>
                    </a:lnTo>
                    <a:lnTo>
                      <a:pt x="66306" y="18075"/>
                    </a:lnTo>
                    <a:lnTo>
                      <a:pt x="66816" y="18344"/>
                    </a:lnTo>
                    <a:lnTo>
                      <a:pt x="67353" y="18559"/>
                    </a:lnTo>
                    <a:lnTo>
                      <a:pt x="67918" y="18729"/>
                    </a:lnTo>
                    <a:lnTo>
                      <a:pt x="68509" y="18836"/>
                    </a:lnTo>
                    <a:lnTo>
                      <a:pt x="69127" y="18890"/>
                    </a:lnTo>
                    <a:lnTo>
                      <a:pt x="69449" y="18899"/>
                    </a:lnTo>
                    <a:lnTo>
                      <a:pt x="69906" y="18890"/>
                    </a:lnTo>
                    <a:lnTo>
                      <a:pt x="70757" y="18783"/>
                    </a:lnTo>
                    <a:lnTo>
                      <a:pt x="71527" y="18577"/>
                    </a:lnTo>
                    <a:lnTo>
                      <a:pt x="72226" y="18272"/>
                    </a:lnTo>
                    <a:lnTo>
                      <a:pt x="72539" y="18075"/>
                    </a:lnTo>
                    <a:lnTo>
                      <a:pt x="72853" y="17869"/>
                    </a:lnTo>
                    <a:lnTo>
                      <a:pt x="73417" y="17421"/>
                    </a:lnTo>
                    <a:lnTo>
                      <a:pt x="73910" y="16956"/>
                    </a:lnTo>
                    <a:lnTo>
                      <a:pt x="74322" y="16463"/>
                    </a:lnTo>
                    <a:lnTo>
                      <a:pt x="74501" y="16212"/>
                    </a:lnTo>
                    <a:lnTo>
                      <a:pt x="72432" y="14833"/>
                    </a:lnTo>
                    <a:lnTo>
                      <a:pt x="72289" y="15039"/>
                    </a:lnTo>
                    <a:lnTo>
                      <a:pt x="71975" y="15406"/>
                    </a:lnTo>
                    <a:lnTo>
                      <a:pt x="71644" y="15720"/>
                    </a:lnTo>
                    <a:lnTo>
                      <a:pt x="71294" y="15979"/>
                    </a:lnTo>
                    <a:lnTo>
                      <a:pt x="70918" y="16194"/>
                    </a:lnTo>
                    <a:lnTo>
                      <a:pt x="70524" y="16347"/>
                    </a:lnTo>
                    <a:lnTo>
                      <a:pt x="70112" y="16454"/>
                    </a:lnTo>
                    <a:lnTo>
                      <a:pt x="69673" y="16508"/>
                    </a:lnTo>
                    <a:lnTo>
                      <a:pt x="69190" y="16508"/>
                    </a:lnTo>
                    <a:lnTo>
                      <a:pt x="68724" y="16445"/>
                    </a:lnTo>
                    <a:lnTo>
                      <a:pt x="68294" y="16329"/>
                    </a:lnTo>
                    <a:lnTo>
                      <a:pt x="67891" y="16158"/>
                    </a:lnTo>
                    <a:lnTo>
                      <a:pt x="67524" y="15926"/>
                    </a:lnTo>
                    <a:lnTo>
                      <a:pt x="67183" y="15639"/>
                    </a:lnTo>
                    <a:lnTo>
                      <a:pt x="66888" y="15290"/>
                    </a:lnTo>
                    <a:lnTo>
                      <a:pt x="66619" y="14887"/>
                    </a:lnTo>
                    <a:lnTo>
                      <a:pt x="66494" y="14663"/>
                    </a:lnTo>
                    <a:lnTo>
                      <a:pt x="74626" y="11304"/>
                    </a:lnTo>
                    <a:lnTo>
                      <a:pt x="74349" y="10614"/>
                    </a:lnTo>
                    <a:lnTo>
                      <a:pt x="74232" y="10310"/>
                    </a:lnTo>
                    <a:lnTo>
                      <a:pt x="73928" y="9710"/>
                    </a:lnTo>
                    <a:lnTo>
                      <a:pt x="73748" y="9414"/>
                    </a:lnTo>
                    <a:lnTo>
                      <a:pt x="73560" y="9110"/>
                    </a:lnTo>
                    <a:lnTo>
                      <a:pt x="73068" y="8501"/>
                    </a:lnTo>
                    <a:lnTo>
                      <a:pt x="72763" y="8178"/>
                    </a:lnTo>
                    <a:lnTo>
                      <a:pt x="72611" y="8026"/>
                    </a:lnTo>
                    <a:lnTo>
                      <a:pt x="72253" y="7730"/>
                    </a:lnTo>
                    <a:lnTo>
                      <a:pt x="71859" y="7471"/>
                    </a:lnTo>
                    <a:lnTo>
                      <a:pt x="71429" y="7247"/>
                    </a:lnTo>
                    <a:lnTo>
                      <a:pt x="71196" y="7139"/>
                    </a:lnTo>
                    <a:lnTo>
                      <a:pt x="70963" y="7041"/>
                    </a:lnTo>
                    <a:lnTo>
                      <a:pt x="70470" y="6888"/>
                    </a:lnTo>
                    <a:lnTo>
                      <a:pt x="69960" y="6790"/>
                    </a:lnTo>
                    <a:lnTo>
                      <a:pt x="69422" y="6736"/>
                    </a:lnTo>
                    <a:close/>
                    <a:moveTo>
                      <a:pt x="51796" y="6745"/>
                    </a:moveTo>
                    <a:lnTo>
                      <a:pt x="51509" y="6754"/>
                    </a:lnTo>
                    <a:lnTo>
                      <a:pt x="50945" y="6808"/>
                    </a:lnTo>
                    <a:lnTo>
                      <a:pt x="50399" y="6915"/>
                    </a:lnTo>
                    <a:lnTo>
                      <a:pt x="49870" y="7085"/>
                    </a:lnTo>
                    <a:lnTo>
                      <a:pt x="49360" y="7309"/>
                    </a:lnTo>
                    <a:lnTo>
                      <a:pt x="48867" y="7587"/>
                    </a:lnTo>
                    <a:lnTo>
                      <a:pt x="48392" y="7918"/>
                    </a:lnTo>
                    <a:lnTo>
                      <a:pt x="47945" y="8313"/>
                    </a:lnTo>
                    <a:lnTo>
                      <a:pt x="47721" y="8527"/>
                    </a:lnTo>
                    <a:lnTo>
                      <a:pt x="47506" y="8751"/>
                    </a:lnTo>
                    <a:lnTo>
                      <a:pt x="47121" y="9226"/>
                    </a:lnTo>
                    <a:lnTo>
                      <a:pt x="46798" y="9719"/>
                    </a:lnTo>
                    <a:lnTo>
                      <a:pt x="46521" y="10238"/>
                    </a:lnTo>
                    <a:lnTo>
                      <a:pt x="46306" y="10776"/>
                    </a:lnTo>
                    <a:lnTo>
                      <a:pt x="46144" y="11340"/>
                    </a:lnTo>
                    <a:lnTo>
                      <a:pt x="46037" y="11922"/>
                    </a:lnTo>
                    <a:lnTo>
                      <a:pt x="45983" y="12531"/>
                    </a:lnTo>
                    <a:lnTo>
                      <a:pt x="45974" y="12854"/>
                    </a:lnTo>
                    <a:lnTo>
                      <a:pt x="45983" y="13158"/>
                    </a:lnTo>
                    <a:lnTo>
                      <a:pt x="46037" y="13767"/>
                    </a:lnTo>
                    <a:lnTo>
                      <a:pt x="46144" y="14349"/>
                    </a:lnTo>
                    <a:lnTo>
                      <a:pt x="46306" y="14905"/>
                    </a:lnTo>
                    <a:lnTo>
                      <a:pt x="46521" y="15442"/>
                    </a:lnTo>
                    <a:lnTo>
                      <a:pt x="46798" y="15952"/>
                    </a:lnTo>
                    <a:lnTo>
                      <a:pt x="47121" y="16445"/>
                    </a:lnTo>
                    <a:lnTo>
                      <a:pt x="47506" y="16911"/>
                    </a:lnTo>
                    <a:lnTo>
                      <a:pt x="47721" y="17135"/>
                    </a:lnTo>
                    <a:lnTo>
                      <a:pt x="47945" y="17350"/>
                    </a:lnTo>
                    <a:lnTo>
                      <a:pt x="48392" y="17735"/>
                    </a:lnTo>
                    <a:lnTo>
                      <a:pt x="48867" y="18066"/>
                    </a:lnTo>
                    <a:lnTo>
                      <a:pt x="49360" y="18344"/>
                    </a:lnTo>
                    <a:lnTo>
                      <a:pt x="49870" y="18568"/>
                    </a:lnTo>
                    <a:lnTo>
                      <a:pt x="50399" y="18738"/>
                    </a:lnTo>
                    <a:lnTo>
                      <a:pt x="50945" y="18845"/>
                    </a:lnTo>
                    <a:lnTo>
                      <a:pt x="51509" y="18899"/>
                    </a:lnTo>
                    <a:lnTo>
                      <a:pt x="51796" y="18908"/>
                    </a:lnTo>
                    <a:lnTo>
                      <a:pt x="52056" y="18899"/>
                    </a:lnTo>
                    <a:lnTo>
                      <a:pt x="52539" y="18863"/>
                    </a:lnTo>
                    <a:lnTo>
                      <a:pt x="52996" y="18774"/>
                    </a:lnTo>
                    <a:lnTo>
                      <a:pt x="53426" y="18648"/>
                    </a:lnTo>
                    <a:lnTo>
                      <a:pt x="53829" y="18469"/>
                    </a:lnTo>
                    <a:lnTo>
                      <a:pt x="54205" y="18254"/>
                    </a:lnTo>
                    <a:lnTo>
                      <a:pt x="54546" y="17995"/>
                    </a:lnTo>
                    <a:lnTo>
                      <a:pt x="54859" y="17699"/>
                    </a:lnTo>
                    <a:lnTo>
                      <a:pt x="55002" y="17529"/>
                    </a:lnTo>
                    <a:lnTo>
                      <a:pt x="55092" y="17529"/>
                    </a:lnTo>
                    <a:lnTo>
                      <a:pt x="55092" y="18407"/>
                    </a:lnTo>
                    <a:lnTo>
                      <a:pt x="55074" y="18828"/>
                    </a:lnTo>
                    <a:lnTo>
                      <a:pt x="54967" y="19589"/>
                    </a:lnTo>
                    <a:lnTo>
                      <a:pt x="54752" y="20252"/>
                    </a:lnTo>
                    <a:lnTo>
                      <a:pt x="54429" y="20816"/>
                    </a:lnTo>
                    <a:lnTo>
                      <a:pt x="54223" y="21058"/>
                    </a:lnTo>
                    <a:lnTo>
                      <a:pt x="53999" y="21273"/>
                    </a:lnTo>
                    <a:lnTo>
                      <a:pt x="53489" y="21622"/>
                    </a:lnTo>
                    <a:lnTo>
                      <a:pt x="52889" y="21846"/>
                    </a:lnTo>
                    <a:lnTo>
                      <a:pt x="52217" y="21962"/>
                    </a:lnTo>
                    <a:lnTo>
                      <a:pt x="51841" y="21971"/>
                    </a:lnTo>
                    <a:lnTo>
                      <a:pt x="51563" y="21962"/>
                    </a:lnTo>
                    <a:lnTo>
                      <a:pt x="51044" y="21882"/>
                    </a:lnTo>
                    <a:lnTo>
                      <a:pt x="50560" y="21721"/>
                    </a:lnTo>
                    <a:lnTo>
                      <a:pt x="50130" y="21479"/>
                    </a:lnTo>
                    <a:lnTo>
                      <a:pt x="49924" y="21326"/>
                    </a:lnTo>
                    <a:lnTo>
                      <a:pt x="49736" y="21156"/>
                    </a:lnTo>
                    <a:lnTo>
                      <a:pt x="49396" y="20807"/>
                    </a:lnTo>
                    <a:lnTo>
                      <a:pt x="49109" y="20422"/>
                    </a:lnTo>
                    <a:lnTo>
                      <a:pt x="48867" y="20019"/>
                    </a:lnTo>
                    <a:lnTo>
                      <a:pt x="48778" y="19804"/>
                    </a:lnTo>
                    <a:lnTo>
                      <a:pt x="46449" y="20762"/>
                    </a:lnTo>
                    <a:lnTo>
                      <a:pt x="46601" y="21120"/>
                    </a:lnTo>
                    <a:lnTo>
                      <a:pt x="47004" y="21792"/>
                    </a:lnTo>
                    <a:lnTo>
                      <a:pt x="47497" y="22419"/>
                    </a:lnTo>
                    <a:lnTo>
                      <a:pt x="48088" y="23001"/>
                    </a:lnTo>
                    <a:lnTo>
                      <a:pt x="48428" y="23270"/>
                    </a:lnTo>
                    <a:lnTo>
                      <a:pt x="48778" y="23530"/>
                    </a:lnTo>
                    <a:lnTo>
                      <a:pt x="49548" y="23942"/>
                    </a:lnTo>
                    <a:lnTo>
                      <a:pt x="50399" y="24210"/>
                    </a:lnTo>
                    <a:lnTo>
                      <a:pt x="51330" y="24345"/>
                    </a:lnTo>
                    <a:lnTo>
                      <a:pt x="51832" y="24363"/>
                    </a:lnTo>
                    <a:lnTo>
                      <a:pt x="52145" y="24354"/>
                    </a:lnTo>
                    <a:lnTo>
                      <a:pt x="52745" y="24309"/>
                    </a:lnTo>
                    <a:lnTo>
                      <a:pt x="53328" y="24210"/>
                    </a:lnTo>
                    <a:lnTo>
                      <a:pt x="53874" y="24058"/>
                    </a:lnTo>
                    <a:lnTo>
                      <a:pt x="54393" y="23861"/>
                    </a:lnTo>
                    <a:lnTo>
                      <a:pt x="54886" y="23619"/>
                    </a:lnTo>
                    <a:lnTo>
                      <a:pt x="55352" y="23324"/>
                    </a:lnTo>
                    <a:lnTo>
                      <a:pt x="55791" y="22983"/>
                    </a:lnTo>
                    <a:lnTo>
                      <a:pt x="55997" y="22795"/>
                    </a:lnTo>
                    <a:lnTo>
                      <a:pt x="56194" y="22589"/>
                    </a:lnTo>
                    <a:lnTo>
                      <a:pt x="56552" y="22141"/>
                    </a:lnTo>
                    <a:lnTo>
                      <a:pt x="56856" y="21649"/>
                    </a:lnTo>
                    <a:lnTo>
                      <a:pt x="57107" y="21103"/>
                    </a:lnTo>
                    <a:lnTo>
                      <a:pt x="57313" y="20511"/>
                    </a:lnTo>
                    <a:lnTo>
                      <a:pt x="57465" y="19866"/>
                    </a:lnTo>
                    <a:lnTo>
                      <a:pt x="57564" y="19168"/>
                    </a:lnTo>
                    <a:lnTo>
                      <a:pt x="57618" y="18424"/>
                    </a:lnTo>
                    <a:lnTo>
                      <a:pt x="57618" y="18030"/>
                    </a:lnTo>
                    <a:lnTo>
                      <a:pt x="57618" y="7121"/>
                    </a:lnTo>
                    <a:lnTo>
                      <a:pt x="55083" y="7121"/>
                    </a:lnTo>
                    <a:lnTo>
                      <a:pt x="55083" y="8107"/>
                    </a:lnTo>
                    <a:lnTo>
                      <a:pt x="54993" y="8107"/>
                    </a:lnTo>
                    <a:lnTo>
                      <a:pt x="54877" y="7963"/>
                    </a:lnTo>
                    <a:lnTo>
                      <a:pt x="54590" y="7695"/>
                    </a:lnTo>
                    <a:lnTo>
                      <a:pt x="54259" y="7453"/>
                    </a:lnTo>
                    <a:lnTo>
                      <a:pt x="53883" y="7238"/>
                    </a:lnTo>
                    <a:lnTo>
                      <a:pt x="53677" y="7139"/>
                    </a:lnTo>
                    <a:lnTo>
                      <a:pt x="53462" y="7050"/>
                    </a:lnTo>
                    <a:lnTo>
                      <a:pt x="53023" y="6897"/>
                    </a:lnTo>
                    <a:lnTo>
                      <a:pt x="52548" y="6799"/>
                    </a:lnTo>
                    <a:lnTo>
                      <a:pt x="52056" y="6754"/>
                    </a:lnTo>
                    <a:lnTo>
                      <a:pt x="51796" y="67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_Maps content">
  <p:cSld name="CUSTOM_3_1_1_1_1_1_1_1_1_1_1_1_2_1_1_2">
    <p:bg>
      <p:bgPr>
        <a:solidFill>
          <a:srgbClr val="FFFFFF"/>
        </a:solidFill>
      </p:bgPr>
    </p:bg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61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0" name="Google Shape;2460;p161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461" name="Google Shape;2461;p161"/>
          <p:cNvGrpSpPr/>
          <p:nvPr/>
        </p:nvGrpSpPr>
        <p:grpSpPr>
          <a:xfrm>
            <a:off x="639703" y="4545721"/>
            <a:ext cx="2281958" cy="269927"/>
            <a:chOff x="639703" y="4545721"/>
            <a:chExt cx="2281958" cy="269927"/>
          </a:xfrm>
        </p:grpSpPr>
        <p:grpSp>
          <p:nvGrpSpPr>
            <p:cNvPr id="2462" name="Google Shape;2462;p161"/>
            <p:cNvGrpSpPr/>
            <p:nvPr/>
          </p:nvGrpSpPr>
          <p:grpSpPr>
            <a:xfrm>
              <a:off x="639703" y="4545721"/>
              <a:ext cx="264488" cy="264501"/>
              <a:chOff x="639703" y="4545721"/>
              <a:chExt cx="264488" cy="264501"/>
            </a:xfrm>
          </p:grpSpPr>
          <p:sp>
            <p:nvSpPr>
              <p:cNvPr id="2463" name="Google Shape;2463;p161"/>
              <p:cNvSpPr/>
              <p:nvPr/>
            </p:nvSpPr>
            <p:spPr>
              <a:xfrm>
                <a:off x="759345" y="4584258"/>
                <a:ext cx="119658" cy="212612"/>
              </a:xfrm>
              <a:custGeom>
                <a:rect b="b" l="l" r="r" t="t"/>
                <a:pathLst>
                  <a:path extrusionOk="0" h="147391" w="82952">
                    <a:moveTo>
                      <a:pt x="82366" y="1"/>
                    </a:moveTo>
                    <a:lnTo>
                      <a:pt x="1" y="73695"/>
                    </a:lnTo>
                    <a:lnTo>
                      <a:pt x="82366" y="147390"/>
                    </a:lnTo>
                    <a:lnTo>
                      <a:pt x="82506" y="146927"/>
                    </a:lnTo>
                    <a:lnTo>
                      <a:pt x="82724" y="145993"/>
                    </a:lnTo>
                    <a:lnTo>
                      <a:pt x="82864" y="145024"/>
                    </a:lnTo>
                    <a:lnTo>
                      <a:pt x="82942" y="144046"/>
                    </a:lnTo>
                    <a:lnTo>
                      <a:pt x="82951" y="143548"/>
                    </a:lnTo>
                    <a:lnTo>
                      <a:pt x="82951" y="3842"/>
                    </a:lnTo>
                    <a:lnTo>
                      <a:pt x="82942" y="3345"/>
                    </a:lnTo>
                    <a:lnTo>
                      <a:pt x="82864" y="2358"/>
                    </a:lnTo>
                    <a:lnTo>
                      <a:pt x="82715" y="1398"/>
                    </a:lnTo>
                    <a:lnTo>
                      <a:pt x="82506" y="455"/>
                    </a:lnTo>
                    <a:lnTo>
                      <a:pt x="823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61"/>
              <p:cNvSpPr/>
              <p:nvPr/>
            </p:nvSpPr>
            <p:spPr>
              <a:xfrm>
                <a:off x="653041" y="4690550"/>
                <a:ext cx="212623" cy="119657"/>
              </a:xfrm>
              <a:custGeom>
                <a:rect b="b" l="l" r="r" t="t"/>
                <a:pathLst>
                  <a:path extrusionOk="0" h="82951" w="147399">
                    <a:moveTo>
                      <a:pt x="73704" y="0"/>
                    </a:moveTo>
                    <a:lnTo>
                      <a:pt x="0" y="82374"/>
                    </a:lnTo>
                    <a:lnTo>
                      <a:pt x="463" y="82505"/>
                    </a:lnTo>
                    <a:lnTo>
                      <a:pt x="1406" y="82724"/>
                    </a:lnTo>
                    <a:lnTo>
                      <a:pt x="2367" y="82872"/>
                    </a:lnTo>
                    <a:lnTo>
                      <a:pt x="3345" y="82942"/>
                    </a:lnTo>
                    <a:lnTo>
                      <a:pt x="3842" y="82951"/>
                    </a:lnTo>
                    <a:lnTo>
                      <a:pt x="143557" y="82951"/>
                    </a:lnTo>
                    <a:lnTo>
                      <a:pt x="144054" y="82942"/>
                    </a:lnTo>
                    <a:lnTo>
                      <a:pt x="145041" y="82872"/>
                    </a:lnTo>
                    <a:lnTo>
                      <a:pt x="146002" y="82724"/>
                    </a:lnTo>
                    <a:lnTo>
                      <a:pt x="146936" y="82505"/>
                    </a:lnTo>
                    <a:lnTo>
                      <a:pt x="147399" y="82374"/>
                    </a:lnTo>
                    <a:lnTo>
                      <a:pt x="73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161"/>
              <p:cNvSpPr/>
              <p:nvPr/>
            </p:nvSpPr>
            <p:spPr>
              <a:xfrm>
                <a:off x="639703" y="4570909"/>
                <a:ext cx="225962" cy="225962"/>
              </a:xfrm>
              <a:custGeom>
                <a:rect b="b" l="l" r="r" t="t"/>
                <a:pathLst>
                  <a:path extrusionOk="0" h="156646" w="156646">
                    <a:moveTo>
                      <a:pt x="13098" y="0"/>
                    </a:moveTo>
                    <a:lnTo>
                      <a:pt x="12417" y="9"/>
                    </a:lnTo>
                    <a:lnTo>
                      <a:pt x="11107" y="148"/>
                    </a:lnTo>
                    <a:lnTo>
                      <a:pt x="9832" y="410"/>
                    </a:lnTo>
                    <a:lnTo>
                      <a:pt x="8601" y="795"/>
                    </a:lnTo>
                    <a:lnTo>
                      <a:pt x="7422" y="1292"/>
                    </a:lnTo>
                    <a:lnTo>
                      <a:pt x="6314" y="1895"/>
                    </a:lnTo>
                    <a:lnTo>
                      <a:pt x="5266" y="2611"/>
                    </a:lnTo>
                    <a:lnTo>
                      <a:pt x="4297" y="3405"/>
                    </a:lnTo>
                    <a:lnTo>
                      <a:pt x="3406" y="4296"/>
                    </a:lnTo>
                    <a:lnTo>
                      <a:pt x="2603" y="5274"/>
                    </a:lnTo>
                    <a:lnTo>
                      <a:pt x="1895" y="6313"/>
                    </a:lnTo>
                    <a:lnTo>
                      <a:pt x="1284" y="7431"/>
                    </a:lnTo>
                    <a:lnTo>
                      <a:pt x="786" y="8601"/>
                    </a:lnTo>
                    <a:lnTo>
                      <a:pt x="402" y="9832"/>
                    </a:lnTo>
                    <a:lnTo>
                      <a:pt x="140" y="11107"/>
                    </a:lnTo>
                    <a:lnTo>
                      <a:pt x="9" y="12425"/>
                    </a:lnTo>
                    <a:lnTo>
                      <a:pt x="1" y="13097"/>
                    </a:lnTo>
                    <a:lnTo>
                      <a:pt x="1" y="152803"/>
                    </a:lnTo>
                    <a:lnTo>
                      <a:pt x="1" y="153301"/>
                    </a:lnTo>
                    <a:lnTo>
                      <a:pt x="79" y="154288"/>
                    </a:lnTo>
                    <a:lnTo>
                      <a:pt x="228" y="155248"/>
                    </a:lnTo>
                    <a:lnTo>
                      <a:pt x="437" y="156191"/>
                    </a:lnTo>
                    <a:lnTo>
                      <a:pt x="577" y="156645"/>
                    </a:lnTo>
                    <a:lnTo>
                      <a:pt x="82951" y="82950"/>
                    </a:lnTo>
                    <a:lnTo>
                      <a:pt x="156646" y="576"/>
                    </a:lnTo>
                    <a:lnTo>
                      <a:pt x="156183" y="445"/>
                    </a:lnTo>
                    <a:lnTo>
                      <a:pt x="155240" y="227"/>
                    </a:lnTo>
                    <a:lnTo>
                      <a:pt x="154279" y="79"/>
                    </a:lnTo>
                    <a:lnTo>
                      <a:pt x="153301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161"/>
              <p:cNvSpPr/>
              <p:nvPr/>
            </p:nvSpPr>
            <p:spPr>
              <a:xfrm>
                <a:off x="743603" y="4677956"/>
                <a:ext cx="135402" cy="132253"/>
              </a:xfrm>
              <a:custGeom>
                <a:rect b="b" l="l" r="r" t="t"/>
                <a:pathLst>
                  <a:path extrusionOk="0" h="91683" w="93866">
                    <a:moveTo>
                      <a:pt x="15281" y="1"/>
                    </a:moveTo>
                    <a:lnTo>
                      <a:pt x="0" y="13098"/>
                    </a:lnTo>
                    <a:lnTo>
                      <a:pt x="78585" y="91683"/>
                    </a:lnTo>
                    <a:lnTo>
                      <a:pt x="80768" y="91683"/>
                    </a:lnTo>
                    <a:lnTo>
                      <a:pt x="81440" y="91674"/>
                    </a:lnTo>
                    <a:lnTo>
                      <a:pt x="82750" y="91534"/>
                    </a:lnTo>
                    <a:lnTo>
                      <a:pt x="84025" y="91272"/>
                    </a:lnTo>
                    <a:lnTo>
                      <a:pt x="85256" y="90888"/>
                    </a:lnTo>
                    <a:lnTo>
                      <a:pt x="86435" y="90390"/>
                    </a:lnTo>
                    <a:lnTo>
                      <a:pt x="87544" y="89788"/>
                    </a:lnTo>
                    <a:lnTo>
                      <a:pt x="88591" y="89072"/>
                    </a:lnTo>
                    <a:lnTo>
                      <a:pt x="89561" y="88277"/>
                    </a:lnTo>
                    <a:lnTo>
                      <a:pt x="90451" y="87387"/>
                    </a:lnTo>
                    <a:lnTo>
                      <a:pt x="91254" y="86409"/>
                    </a:lnTo>
                    <a:lnTo>
                      <a:pt x="91962" y="85370"/>
                    </a:lnTo>
                    <a:lnTo>
                      <a:pt x="92573" y="84252"/>
                    </a:lnTo>
                    <a:lnTo>
                      <a:pt x="93071" y="83082"/>
                    </a:lnTo>
                    <a:lnTo>
                      <a:pt x="93455" y="81851"/>
                    </a:lnTo>
                    <a:lnTo>
                      <a:pt x="93717" y="80576"/>
                    </a:lnTo>
                    <a:lnTo>
                      <a:pt x="93848" y="79258"/>
                    </a:lnTo>
                    <a:lnTo>
                      <a:pt x="93865" y="78585"/>
                    </a:lnTo>
                    <a:lnTo>
                      <a:pt x="152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61"/>
              <p:cNvSpPr/>
              <p:nvPr/>
            </p:nvSpPr>
            <p:spPr>
              <a:xfrm>
                <a:off x="639703" y="4570909"/>
                <a:ext cx="239314" cy="239312"/>
              </a:xfrm>
              <a:custGeom>
                <a:rect b="b" l="l" r="r" t="t"/>
                <a:pathLst>
                  <a:path extrusionOk="0" h="165901" w="165902">
                    <a:moveTo>
                      <a:pt x="152804" y="0"/>
                    </a:moveTo>
                    <a:lnTo>
                      <a:pt x="1" y="152803"/>
                    </a:lnTo>
                    <a:lnTo>
                      <a:pt x="9" y="153476"/>
                    </a:lnTo>
                    <a:lnTo>
                      <a:pt x="140" y="154794"/>
                    </a:lnTo>
                    <a:lnTo>
                      <a:pt x="402" y="156069"/>
                    </a:lnTo>
                    <a:lnTo>
                      <a:pt x="786" y="157300"/>
                    </a:lnTo>
                    <a:lnTo>
                      <a:pt x="1284" y="158470"/>
                    </a:lnTo>
                    <a:lnTo>
                      <a:pt x="1895" y="159588"/>
                    </a:lnTo>
                    <a:lnTo>
                      <a:pt x="2603" y="160627"/>
                    </a:lnTo>
                    <a:lnTo>
                      <a:pt x="3406" y="161605"/>
                    </a:lnTo>
                    <a:lnTo>
                      <a:pt x="4297" y="162495"/>
                    </a:lnTo>
                    <a:lnTo>
                      <a:pt x="5266" y="163290"/>
                    </a:lnTo>
                    <a:lnTo>
                      <a:pt x="6314" y="164006"/>
                    </a:lnTo>
                    <a:lnTo>
                      <a:pt x="7422" y="164608"/>
                    </a:lnTo>
                    <a:lnTo>
                      <a:pt x="8601" y="165106"/>
                    </a:lnTo>
                    <a:lnTo>
                      <a:pt x="9832" y="165490"/>
                    </a:lnTo>
                    <a:lnTo>
                      <a:pt x="11107" y="165752"/>
                    </a:lnTo>
                    <a:lnTo>
                      <a:pt x="12417" y="165892"/>
                    </a:lnTo>
                    <a:lnTo>
                      <a:pt x="13098" y="165901"/>
                    </a:lnTo>
                    <a:lnTo>
                      <a:pt x="15281" y="165901"/>
                    </a:lnTo>
                    <a:lnTo>
                      <a:pt x="165901" y="15280"/>
                    </a:lnTo>
                    <a:lnTo>
                      <a:pt x="165901" y="13097"/>
                    </a:lnTo>
                    <a:lnTo>
                      <a:pt x="165884" y="12425"/>
                    </a:lnTo>
                    <a:lnTo>
                      <a:pt x="165753" y="11107"/>
                    </a:lnTo>
                    <a:lnTo>
                      <a:pt x="165491" y="9832"/>
                    </a:lnTo>
                    <a:lnTo>
                      <a:pt x="165107" y="8601"/>
                    </a:lnTo>
                    <a:lnTo>
                      <a:pt x="164609" y="7431"/>
                    </a:lnTo>
                    <a:lnTo>
                      <a:pt x="163998" y="6313"/>
                    </a:lnTo>
                    <a:lnTo>
                      <a:pt x="163290" y="5274"/>
                    </a:lnTo>
                    <a:lnTo>
                      <a:pt x="162487" y="4296"/>
                    </a:lnTo>
                    <a:lnTo>
                      <a:pt x="161597" y="3405"/>
                    </a:lnTo>
                    <a:lnTo>
                      <a:pt x="160627" y="2611"/>
                    </a:lnTo>
                    <a:lnTo>
                      <a:pt x="159580" y="1895"/>
                    </a:lnTo>
                    <a:lnTo>
                      <a:pt x="158471" y="1292"/>
                    </a:lnTo>
                    <a:lnTo>
                      <a:pt x="157292" y="795"/>
                    </a:lnTo>
                    <a:lnTo>
                      <a:pt x="156061" y="410"/>
                    </a:lnTo>
                    <a:lnTo>
                      <a:pt x="154786" y="148"/>
                    </a:lnTo>
                    <a:lnTo>
                      <a:pt x="153476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61"/>
              <p:cNvSpPr/>
              <p:nvPr/>
            </p:nvSpPr>
            <p:spPr>
              <a:xfrm>
                <a:off x="658594" y="4589800"/>
                <a:ext cx="67854" cy="69276"/>
              </a:xfrm>
              <a:custGeom>
                <a:rect b="b" l="l" r="r" t="t"/>
                <a:pathLst>
                  <a:path extrusionOk="0" h="48025" w="47039">
                    <a:moveTo>
                      <a:pt x="24013" y="0"/>
                    </a:moveTo>
                    <a:lnTo>
                      <a:pt x="23384" y="9"/>
                    </a:lnTo>
                    <a:lnTo>
                      <a:pt x="22153" y="70"/>
                    </a:lnTo>
                    <a:lnTo>
                      <a:pt x="20939" y="193"/>
                    </a:lnTo>
                    <a:lnTo>
                      <a:pt x="19743" y="367"/>
                    </a:lnTo>
                    <a:lnTo>
                      <a:pt x="18564" y="612"/>
                    </a:lnTo>
                    <a:lnTo>
                      <a:pt x="17412" y="909"/>
                    </a:lnTo>
                    <a:lnTo>
                      <a:pt x="16285" y="1258"/>
                    </a:lnTo>
                    <a:lnTo>
                      <a:pt x="15177" y="1659"/>
                    </a:lnTo>
                    <a:lnTo>
                      <a:pt x="14103" y="2114"/>
                    </a:lnTo>
                    <a:lnTo>
                      <a:pt x="13055" y="2611"/>
                    </a:lnTo>
                    <a:lnTo>
                      <a:pt x="12033" y="3170"/>
                    </a:lnTo>
                    <a:lnTo>
                      <a:pt x="11038" y="3764"/>
                    </a:lnTo>
                    <a:lnTo>
                      <a:pt x="10086" y="4410"/>
                    </a:lnTo>
                    <a:lnTo>
                      <a:pt x="9160" y="5100"/>
                    </a:lnTo>
                    <a:lnTo>
                      <a:pt x="8270" y="5833"/>
                    </a:lnTo>
                    <a:lnTo>
                      <a:pt x="7423" y="6610"/>
                    </a:lnTo>
                    <a:lnTo>
                      <a:pt x="6602" y="7422"/>
                    </a:lnTo>
                    <a:lnTo>
                      <a:pt x="5834" y="8278"/>
                    </a:lnTo>
                    <a:lnTo>
                      <a:pt x="5100" y="9160"/>
                    </a:lnTo>
                    <a:lnTo>
                      <a:pt x="4410" y="10085"/>
                    </a:lnTo>
                    <a:lnTo>
                      <a:pt x="3764" y="11046"/>
                    </a:lnTo>
                    <a:lnTo>
                      <a:pt x="3162" y="12033"/>
                    </a:lnTo>
                    <a:lnTo>
                      <a:pt x="2612" y="13054"/>
                    </a:lnTo>
                    <a:lnTo>
                      <a:pt x="2105" y="14102"/>
                    </a:lnTo>
                    <a:lnTo>
                      <a:pt x="1651" y="15185"/>
                    </a:lnTo>
                    <a:lnTo>
                      <a:pt x="1250" y="16285"/>
                    </a:lnTo>
                    <a:lnTo>
                      <a:pt x="900" y="17420"/>
                    </a:lnTo>
                    <a:lnTo>
                      <a:pt x="603" y="18573"/>
                    </a:lnTo>
                    <a:lnTo>
                      <a:pt x="368" y="19743"/>
                    </a:lnTo>
                    <a:lnTo>
                      <a:pt x="184" y="20939"/>
                    </a:lnTo>
                    <a:lnTo>
                      <a:pt x="62" y="22161"/>
                    </a:lnTo>
                    <a:lnTo>
                      <a:pt x="1" y="23392"/>
                    </a:lnTo>
                    <a:lnTo>
                      <a:pt x="1" y="24012"/>
                    </a:lnTo>
                    <a:lnTo>
                      <a:pt x="1" y="24632"/>
                    </a:lnTo>
                    <a:lnTo>
                      <a:pt x="62" y="25863"/>
                    </a:lnTo>
                    <a:lnTo>
                      <a:pt x="184" y="27086"/>
                    </a:lnTo>
                    <a:lnTo>
                      <a:pt x="368" y="28282"/>
                    </a:lnTo>
                    <a:lnTo>
                      <a:pt x="603" y="29452"/>
                    </a:lnTo>
                    <a:lnTo>
                      <a:pt x="900" y="30605"/>
                    </a:lnTo>
                    <a:lnTo>
                      <a:pt x="1250" y="31740"/>
                    </a:lnTo>
                    <a:lnTo>
                      <a:pt x="1651" y="32840"/>
                    </a:lnTo>
                    <a:lnTo>
                      <a:pt x="2105" y="33923"/>
                    </a:lnTo>
                    <a:lnTo>
                      <a:pt x="2612" y="34971"/>
                    </a:lnTo>
                    <a:lnTo>
                      <a:pt x="3162" y="35992"/>
                    </a:lnTo>
                    <a:lnTo>
                      <a:pt x="3764" y="36979"/>
                    </a:lnTo>
                    <a:lnTo>
                      <a:pt x="4410" y="37939"/>
                    </a:lnTo>
                    <a:lnTo>
                      <a:pt x="5100" y="38865"/>
                    </a:lnTo>
                    <a:lnTo>
                      <a:pt x="5834" y="39747"/>
                    </a:lnTo>
                    <a:lnTo>
                      <a:pt x="6602" y="40602"/>
                    </a:lnTo>
                    <a:lnTo>
                      <a:pt x="7423" y="41415"/>
                    </a:lnTo>
                    <a:lnTo>
                      <a:pt x="8270" y="42192"/>
                    </a:lnTo>
                    <a:lnTo>
                      <a:pt x="9160" y="42925"/>
                    </a:lnTo>
                    <a:lnTo>
                      <a:pt x="10086" y="43615"/>
                    </a:lnTo>
                    <a:lnTo>
                      <a:pt x="11038" y="44261"/>
                    </a:lnTo>
                    <a:lnTo>
                      <a:pt x="12033" y="44855"/>
                    </a:lnTo>
                    <a:lnTo>
                      <a:pt x="13055" y="45414"/>
                    </a:lnTo>
                    <a:lnTo>
                      <a:pt x="14103" y="45911"/>
                    </a:lnTo>
                    <a:lnTo>
                      <a:pt x="15177" y="46365"/>
                    </a:lnTo>
                    <a:lnTo>
                      <a:pt x="16285" y="46767"/>
                    </a:lnTo>
                    <a:lnTo>
                      <a:pt x="17412" y="47116"/>
                    </a:lnTo>
                    <a:lnTo>
                      <a:pt x="18564" y="47413"/>
                    </a:lnTo>
                    <a:lnTo>
                      <a:pt x="19743" y="47658"/>
                    </a:lnTo>
                    <a:lnTo>
                      <a:pt x="20939" y="47832"/>
                    </a:lnTo>
                    <a:lnTo>
                      <a:pt x="22153" y="47954"/>
                    </a:lnTo>
                    <a:lnTo>
                      <a:pt x="23384" y="48016"/>
                    </a:lnTo>
                    <a:lnTo>
                      <a:pt x="24013" y="48024"/>
                    </a:lnTo>
                    <a:lnTo>
                      <a:pt x="24659" y="48016"/>
                    </a:lnTo>
                    <a:lnTo>
                      <a:pt x="25925" y="47963"/>
                    </a:lnTo>
                    <a:lnTo>
                      <a:pt x="27174" y="47850"/>
                    </a:lnTo>
                    <a:lnTo>
                      <a:pt x="28387" y="47684"/>
                    </a:lnTo>
                    <a:lnTo>
                      <a:pt x="29566" y="47466"/>
                    </a:lnTo>
                    <a:lnTo>
                      <a:pt x="30719" y="47195"/>
                    </a:lnTo>
                    <a:lnTo>
                      <a:pt x="31836" y="46872"/>
                    </a:lnTo>
                    <a:lnTo>
                      <a:pt x="32928" y="46496"/>
                    </a:lnTo>
                    <a:lnTo>
                      <a:pt x="33976" y="46077"/>
                    </a:lnTo>
                    <a:lnTo>
                      <a:pt x="34997" y="45606"/>
                    </a:lnTo>
                    <a:lnTo>
                      <a:pt x="35984" y="45091"/>
                    </a:lnTo>
                    <a:lnTo>
                      <a:pt x="36927" y="44523"/>
                    </a:lnTo>
                    <a:lnTo>
                      <a:pt x="37835" y="43920"/>
                    </a:lnTo>
                    <a:lnTo>
                      <a:pt x="38708" y="43266"/>
                    </a:lnTo>
                    <a:lnTo>
                      <a:pt x="39546" y="42567"/>
                    </a:lnTo>
                    <a:lnTo>
                      <a:pt x="40341" y="41834"/>
                    </a:lnTo>
                    <a:lnTo>
                      <a:pt x="41092" y="41057"/>
                    </a:lnTo>
                    <a:lnTo>
                      <a:pt x="41808" y="40236"/>
                    </a:lnTo>
                    <a:lnTo>
                      <a:pt x="42480" y="39380"/>
                    </a:lnTo>
                    <a:lnTo>
                      <a:pt x="43109" y="38489"/>
                    </a:lnTo>
                    <a:lnTo>
                      <a:pt x="43694" y="37555"/>
                    </a:lnTo>
                    <a:lnTo>
                      <a:pt x="44235" y="36595"/>
                    </a:lnTo>
                    <a:lnTo>
                      <a:pt x="44733" y="35591"/>
                    </a:lnTo>
                    <a:lnTo>
                      <a:pt x="45187" y="34560"/>
                    </a:lnTo>
                    <a:lnTo>
                      <a:pt x="45589" y="33486"/>
                    </a:lnTo>
                    <a:lnTo>
                      <a:pt x="45947" y="32395"/>
                    </a:lnTo>
                    <a:lnTo>
                      <a:pt x="46252" y="31260"/>
                    </a:lnTo>
                    <a:lnTo>
                      <a:pt x="46506" y="30107"/>
                    </a:lnTo>
                    <a:lnTo>
                      <a:pt x="46715" y="28920"/>
                    </a:lnTo>
                    <a:lnTo>
                      <a:pt x="46872" y="27706"/>
                    </a:lnTo>
                    <a:lnTo>
                      <a:pt x="46977" y="26466"/>
                    </a:lnTo>
                    <a:lnTo>
                      <a:pt x="47029" y="25200"/>
                    </a:lnTo>
                    <a:lnTo>
                      <a:pt x="47038" y="24562"/>
                    </a:lnTo>
                    <a:lnTo>
                      <a:pt x="47038" y="23908"/>
                    </a:lnTo>
                    <a:lnTo>
                      <a:pt x="46986" y="22642"/>
                    </a:lnTo>
                    <a:lnTo>
                      <a:pt x="46890" y="21410"/>
                    </a:lnTo>
                    <a:lnTo>
                      <a:pt x="46715" y="20223"/>
                    </a:lnTo>
                    <a:lnTo>
                      <a:pt x="46602" y="19647"/>
                    </a:lnTo>
                    <a:lnTo>
                      <a:pt x="24013" y="19647"/>
                    </a:lnTo>
                    <a:lnTo>
                      <a:pt x="24013" y="28928"/>
                    </a:lnTo>
                    <a:lnTo>
                      <a:pt x="36997" y="28928"/>
                    </a:lnTo>
                    <a:lnTo>
                      <a:pt x="36901" y="29443"/>
                    </a:lnTo>
                    <a:lnTo>
                      <a:pt x="36621" y="30448"/>
                    </a:lnTo>
                    <a:lnTo>
                      <a:pt x="36263" y="31408"/>
                    </a:lnTo>
                    <a:lnTo>
                      <a:pt x="35809" y="32316"/>
                    </a:lnTo>
                    <a:lnTo>
                      <a:pt x="35277" y="33181"/>
                    </a:lnTo>
                    <a:lnTo>
                      <a:pt x="34665" y="33993"/>
                    </a:lnTo>
                    <a:lnTo>
                      <a:pt x="33984" y="34744"/>
                    </a:lnTo>
                    <a:lnTo>
                      <a:pt x="33216" y="35442"/>
                    </a:lnTo>
                    <a:lnTo>
                      <a:pt x="32387" y="36071"/>
                    </a:lnTo>
                    <a:lnTo>
                      <a:pt x="31478" y="36630"/>
                    </a:lnTo>
                    <a:lnTo>
                      <a:pt x="30509" y="37119"/>
                    </a:lnTo>
                    <a:lnTo>
                      <a:pt x="29479" y="37538"/>
                    </a:lnTo>
                    <a:lnTo>
                      <a:pt x="28387" y="37887"/>
                    </a:lnTo>
                    <a:lnTo>
                      <a:pt x="27235" y="38140"/>
                    </a:lnTo>
                    <a:lnTo>
                      <a:pt x="26030" y="38324"/>
                    </a:lnTo>
                    <a:lnTo>
                      <a:pt x="24773" y="38411"/>
                    </a:lnTo>
                    <a:lnTo>
                      <a:pt x="24118" y="38420"/>
                    </a:lnTo>
                    <a:lnTo>
                      <a:pt x="23384" y="38411"/>
                    </a:lnTo>
                    <a:lnTo>
                      <a:pt x="21952" y="38254"/>
                    </a:lnTo>
                    <a:lnTo>
                      <a:pt x="20564" y="37957"/>
                    </a:lnTo>
                    <a:lnTo>
                      <a:pt x="19228" y="37529"/>
                    </a:lnTo>
                    <a:lnTo>
                      <a:pt x="17953" y="36970"/>
                    </a:lnTo>
                    <a:lnTo>
                      <a:pt x="16748" y="36289"/>
                    </a:lnTo>
                    <a:lnTo>
                      <a:pt x="15613" y="35503"/>
                    </a:lnTo>
                    <a:lnTo>
                      <a:pt x="14565" y="34604"/>
                    </a:lnTo>
                    <a:lnTo>
                      <a:pt x="13605" y="33617"/>
                    </a:lnTo>
                    <a:lnTo>
                      <a:pt x="12740" y="32543"/>
                    </a:lnTo>
                    <a:lnTo>
                      <a:pt x="11972" y="31391"/>
                    </a:lnTo>
                    <a:lnTo>
                      <a:pt x="11317" y="30168"/>
                    </a:lnTo>
                    <a:lnTo>
                      <a:pt x="10785" y="28885"/>
                    </a:lnTo>
                    <a:lnTo>
                      <a:pt x="10365" y="27549"/>
                    </a:lnTo>
                    <a:lnTo>
                      <a:pt x="10086" y="26160"/>
                    </a:lnTo>
                    <a:lnTo>
                      <a:pt x="9938" y="24737"/>
                    </a:lnTo>
                    <a:lnTo>
                      <a:pt x="9929" y="24012"/>
                    </a:lnTo>
                    <a:lnTo>
                      <a:pt x="9938" y="23288"/>
                    </a:lnTo>
                    <a:lnTo>
                      <a:pt x="10086" y="21864"/>
                    </a:lnTo>
                    <a:lnTo>
                      <a:pt x="10365" y="20476"/>
                    </a:lnTo>
                    <a:lnTo>
                      <a:pt x="10785" y="19140"/>
                    </a:lnTo>
                    <a:lnTo>
                      <a:pt x="11317" y="17857"/>
                    </a:lnTo>
                    <a:lnTo>
                      <a:pt x="11972" y="16634"/>
                    </a:lnTo>
                    <a:lnTo>
                      <a:pt x="12740" y="15482"/>
                    </a:lnTo>
                    <a:lnTo>
                      <a:pt x="13605" y="14408"/>
                    </a:lnTo>
                    <a:lnTo>
                      <a:pt x="14565" y="13421"/>
                    </a:lnTo>
                    <a:lnTo>
                      <a:pt x="15613" y="12522"/>
                    </a:lnTo>
                    <a:lnTo>
                      <a:pt x="16748" y="11736"/>
                    </a:lnTo>
                    <a:lnTo>
                      <a:pt x="17953" y="11055"/>
                    </a:lnTo>
                    <a:lnTo>
                      <a:pt x="19228" y="10496"/>
                    </a:lnTo>
                    <a:lnTo>
                      <a:pt x="20564" y="10068"/>
                    </a:lnTo>
                    <a:lnTo>
                      <a:pt x="21952" y="9771"/>
                    </a:lnTo>
                    <a:lnTo>
                      <a:pt x="23384" y="9614"/>
                    </a:lnTo>
                    <a:lnTo>
                      <a:pt x="24118" y="9605"/>
                    </a:lnTo>
                    <a:lnTo>
                      <a:pt x="24773" y="9614"/>
                    </a:lnTo>
                    <a:lnTo>
                      <a:pt x="26047" y="9727"/>
                    </a:lnTo>
                    <a:lnTo>
                      <a:pt x="27287" y="9954"/>
                    </a:lnTo>
                    <a:lnTo>
                      <a:pt x="28492" y="10286"/>
                    </a:lnTo>
                    <a:lnTo>
                      <a:pt x="29645" y="10740"/>
                    </a:lnTo>
                    <a:lnTo>
                      <a:pt x="30754" y="11299"/>
                    </a:lnTo>
                    <a:lnTo>
                      <a:pt x="31810" y="11980"/>
                    </a:lnTo>
                    <a:lnTo>
                      <a:pt x="32814" y="12766"/>
                    </a:lnTo>
                    <a:lnTo>
                      <a:pt x="33286" y="13211"/>
                    </a:lnTo>
                    <a:lnTo>
                      <a:pt x="40166" y="6331"/>
                    </a:lnTo>
                    <a:lnTo>
                      <a:pt x="39765" y="5964"/>
                    </a:lnTo>
                    <a:lnTo>
                      <a:pt x="38935" y="5266"/>
                    </a:lnTo>
                    <a:lnTo>
                      <a:pt x="38088" y="4602"/>
                    </a:lnTo>
                    <a:lnTo>
                      <a:pt x="37215" y="3982"/>
                    </a:lnTo>
                    <a:lnTo>
                      <a:pt x="36307" y="3397"/>
                    </a:lnTo>
                    <a:lnTo>
                      <a:pt x="35381" y="2856"/>
                    </a:lnTo>
                    <a:lnTo>
                      <a:pt x="34430" y="2358"/>
                    </a:lnTo>
                    <a:lnTo>
                      <a:pt x="33443" y="1904"/>
                    </a:lnTo>
                    <a:lnTo>
                      <a:pt x="32439" y="1494"/>
                    </a:lnTo>
                    <a:lnTo>
                      <a:pt x="31400" y="1127"/>
                    </a:lnTo>
                    <a:lnTo>
                      <a:pt x="30343" y="812"/>
                    </a:lnTo>
                    <a:lnTo>
                      <a:pt x="29252" y="551"/>
                    </a:lnTo>
                    <a:lnTo>
                      <a:pt x="28134" y="332"/>
                    </a:lnTo>
                    <a:lnTo>
                      <a:pt x="26990" y="175"/>
                    </a:lnTo>
                    <a:lnTo>
                      <a:pt x="25820" y="62"/>
                    </a:lnTo>
                    <a:lnTo>
                      <a:pt x="24624" y="9"/>
                    </a:lnTo>
                    <a:lnTo>
                      <a:pt x="24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61"/>
              <p:cNvSpPr/>
              <p:nvPr/>
            </p:nvSpPr>
            <p:spPr>
              <a:xfrm>
                <a:off x="778236" y="4545721"/>
                <a:ext cx="125955" cy="206250"/>
              </a:xfrm>
              <a:custGeom>
                <a:rect b="b" l="l" r="r" t="t"/>
                <a:pathLst>
                  <a:path extrusionOk="0" h="142981" w="87317">
                    <a:moveTo>
                      <a:pt x="43658" y="1"/>
                    </a:moveTo>
                    <a:lnTo>
                      <a:pt x="42523" y="10"/>
                    </a:lnTo>
                    <a:lnTo>
                      <a:pt x="40297" y="123"/>
                    </a:lnTo>
                    <a:lnTo>
                      <a:pt x="38088" y="350"/>
                    </a:lnTo>
                    <a:lnTo>
                      <a:pt x="35922" y="682"/>
                    </a:lnTo>
                    <a:lnTo>
                      <a:pt x="33792" y="1110"/>
                    </a:lnTo>
                    <a:lnTo>
                      <a:pt x="31696" y="1651"/>
                    </a:lnTo>
                    <a:lnTo>
                      <a:pt x="29644" y="2288"/>
                    </a:lnTo>
                    <a:lnTo>
                      <a:pt x="27636" y="3022"/>
                    </a:lnTo>
                    <a:lnTo>
                      <a:pt x="25680" y="3851"/>
                    </a:lnTo>
                    <a:lnTo>
                      <a:pt x="23776" y="4768"/>
                    </a:lnTo>
                    <a:lnTo>
                      <a:pt x="21917" y="5781"/>
                    </a:lnTo>
                    <a:lnTo>
                      <a:pt x="20118" y="6873"/>
                    </a:lnTo>
                    <a:lnTo>
                      <a:pt x="18372" y="8051"/>
                    </a:lnTo>
                    <a:lnTo>
                      <a:pt x="16695" y="9309"/>
                    </a:lnTo>
                    <a:lnTo>
                      <a:pt x="15080" y="10645"/>
                    </a:lnTo>
                    <a:lnTo>
                      <a:pt x="13526" y="12050"/>
                    </a:lnTo>
                    <a:lnTo>
                      <a:pt x="12041" y="13535"/>
                    </a:lnTo>
                    <a:lnTo>
                      <a:pt x="10635" y="15080"/>
                    </a:lnTo>
                    <a:lnTo>
                      <a:pt x="9299" y="16696"/>
                    </a:lnTo>
                    <a:lnTo>
                      <a:pt x="8042" y="18381"/>
                    </a:lnTo>
                    <a:lnTo>
                      <a:pt x="6872" y="20118"/>
                    </a:lnTo>
                    <a:lnTo>
                      <a:pt x="5772" y="21917"/>
                    </a:lnTo>
                    <a:lnTo>
                      <a:pt x="4768" y="23777"/>
                    </a:lnTo>
                    <a:lnTo>
                      <a:pt x="3851" y="25689"/>
                    </a:lnTo>
                    <a:lnTo>
                      <a:pt x="3021" y="27645"/>
                    </a:lnTo>
                    <a:lnTo>
                      <a:pt x="2288" y="29653"/>
                    </a:lnTo>
                    <a:lnTo>
                      <a:pt x="1651" y="31705"/>
                    </a:lnTo>
                    <a:lnTo>
                      <a:pt x="1109" y="33792"/>
                    </a:lnTo>
                    <a:lnTo>
                      <a:pt x="673" y="35923"/>
                    </a:lnTo>
                    <a:lnTo>
                      <a:pt x="341" y="38097"/>
                    </a:lnTo>
                    <a:lnTo>
                      <a:pt x="123" y="40297"/>
                    </a:lnTo>
                    <a:lnTo>
                      <a:pt x="9" y="42532"/>
                    </a:lnTo>
                    <a:lnTo>
                      <a:pt x="0" y="43659"/>
                    </a:lnTo>
                    <a:lnTo>
                      <a:pt x="0" y="44427"/>
                    </a:lnTo>
                    <a:lnTo>
                      <a:pt x="53" y="45947"/>
                    </a:lnTo>
                    <a:lnTo>
                      <a:pt x="157" y="47440"/>
                    </a:lnTo>
                    <a:lnTo>
                      <a:pt x="315" y="48915"/>
                    </a:lnTo>
                    <a:lnTo>
                      <a:pt x="515" y="50373"/>
                    </a:lnTo>
                    <a:lnTo>
                      <a:pt x="769" y="51814"/>
                    </a:lnTo>
                    <a:lnTo>
                      <a:pt x="1057" y="53229"/>
                    </a:lnTo>
                    <a:lnTo>
                      <a:pt x="1397" y="54635"/>
                    </a:lnTo>
                    <a:lnTo>
                      <a:pt x="1782" y="56023"/>
                    </a:lnTo>
                    <a:lnTo>
                      <a:pt x="2201" y="57402"/>
                    </a:lnTo>
                    <a:lnTo>
                      <a:pt x="2899" y="59437"/>
                    </a:lnTo>
                    <a:lnTo>
                      <a:pt x="3964" y="62118"/>
                    </a:lnTo>
                    <a:lnTo>
                      <a:pt x="5161" y="64754"/>
                    </a:lnTo>
                    <a:lnTo>
                      <a:pt x="6479" y="67365"/>
                    </a:lnTo>
                    <a:lnTo>
                      <a:pt x="7902" y="69959"/>
                    </a:lnTo>
                    <a:lnTo>
                      <a:pt x="9422" y="72534"/>
                    </a:lnTo>
                    <a:lnTo>
                      <a:pt x="11028" y="75110"/>
                    </a:lnTo>
                    <a:lnTo>
                      <a:pt x="13552" y="78970"/>
                    </a:lnTo>
                    <a:lnTo>
                      <a:pt x="17097" y="84191"/>
                    </a:lnTo>
                    <a:lnTo>
                      <a:pt x="20747" y="89544"/>
                    </a:lnTo>
                    <a:lnTo>
                      <a:pt x="23488" y="93691"/>
                    </a:lnTo>
                    <a:lnTo>
                      <a:pt x="25287" y="96529"/>
                    </a:lnTo>
                    <a:lnTo>
                      <a:pt x="27060" y="99436"/>
                    </a:lnTo>
                    <a:lnTo>
                      <a:pt x="28788" y="102423"/>
                    </a:lnTo>
                    <a:lnTo>
                      <a:pt x="30456" y="105505"/>
                    </a:lnTo>
                    <a:lnTo>
                      <a:pt x="32063" y="108674"/>
                    </a:lnTo>
                    <a:lnTo>
                      <a:pt x="33582" y="111949"/>
                    </a:lnTo>
                    <a:lnTo>
                      <a:pt x="34997" y="115337"/>
                    </a:lnTo>
                    <a:lnTo>
                      <a:pt x="36315" y="118847"/>
                    </a:lnTo>
                    <a:lnTo>
                      <a:pt x="37214" y="121571"/>
                    </a:lnTo>
                    <a:lnTo>
                      <a:pt x="37782" y="123422"/>
                    </a:lnTo>
                    <a:lnTo>
                      <a:pt x="38315" y="125308"/>
                    </a:lnTo>
                    <a:lnTo>
                      <a:pt x="38804" y="127229"/>
                    </a:lnTo>
                    <a:lnTo>
                      <a:pt x="39266" y="129194"/>
                    </a:lnTo>
                    <a:lnTo>
                      <a:pt x="39677" y="131193"/>
                    </a:lnTo>
                    <a:lnTo>
                      <a:pt x="40061" y="133228"/>
                    </a:lnTo>
                    <a:lnTo>
                      <a:pt x="40393" y="135306"/>
                    </a:lnTo>
                    <a:lnTo>
                      <a:pt x="40681" y="137428"/>
                    </a:lnTo>
                    <a:lnTo>
                      <a:pt x="40934" y="139593"/>
                    </a:lnTo>
                    <a:lnTo>
                      <a:pt x="41039" y="140693"/>
                    </a:lnTo>
                    <a:lnTo>
                      <a:pt x="41065" y="140929"/>
                    </a:lnTo>
                    <a:lnTo>
                      <a:pt x="41196" y="141392"/>
                    </a:lnTo>
                    <a:lnTo>
                      <a:pt x="41406" y="141802"/>
                    </a:lnTo>
                    <a:lnTo>
                      <a:pt x="41685" y="142169"/>
                    </a:lnTo>
                    <a:lnTo>
                      <a:pt x="42034" y="142475"/>
                    </a:lnTo>
                    <a:lnTo>
                      <a:pt x="42436" y="142719"/>
                    </a:lnTo>
                    <a:lnTo>
                      <a:pt x="42890" y="142885"/>
                    </a:lnTo>
                    <a:lnTo>
                      <a:pt x="43388" y="142972"/>
                    </a:lnTo>
                    <a:lnTo>
                      <a:pt x="43658" y="142981"/>
                    </a:lnTo>
                    <a:lnTo>
                      <a:pt x="43920" y="142972"/>
                    </a:lnTo>
                    <a:lnTo>
                      <a:pt x="44418" y="142885"/>
                    </a:lnTo>
                    <a:lnTo>
                      <a:pt x="44872" y="142719"/>
                    </a:lnTo>
                    <a:lnTo>
                      <a:pt x="45274" y="142475"/>
                    </a:lnTo>
                    <a:lnTo>
                      <a:pt x="45623" y="142169"/>
                    </a:lnTo>
                    <a:lnTo>
                      <a:pt x="45902" y="141802"/>
                    </a:lnTo>
                    <a:lnTo>
                      <a:pt x="46112" y="141392"/>
                    </a:lnTo>
                    <a:lnTo>
                      <a:pt x="46243" y="140929"/>
                    </a:lnTo>
                    <a:lnTo>
                      <a:pt x="46278" y="140693"/>
                    </a:lnTo>
                    <a:lnTo>
                      <a:pt x="46383" y="139593"/>
                    </a:lnTo>
                    <a:lnTo>
                      <a:pt x="46627" y="137436"/>
                    </a:lnTo>
                    <a:lnTo>
                      <a:pt x="46924" y="135323"/>
                    </a:lnTo>
                    <a:lnTo>
                      <a:pt x="47265" y="133245"/>
                    </a:lnTo>
                    <a:lnTo>
                      <a:pt x="47649" y="131211"/>
                    </a:lnTo>
                    <a:lnTo>
                      <a:pt x="48068" y="129220"/>
                    </a:lnTo>
                    <a:lnTo>
                      <a:pt x="48531" y="127264"/>
                    </a:lnTo>
                    <a:lnTo>
                      <a:pt x="49028" y="125343"/>
                    </a:lnTo>
                    <a:lnTo>
                      <a:pt x="49561" y="123457"/>
                    </a:lnTo>
                    <a:lnTo>
                      <a:pt x="50129" y="121606"/>
                    </a:lnTo>
                    <a:lnTo>
                      <a:pt x="51037" y="118890"/>
                    </a:lnTo>
                    <a:lnTo>
                      <a:pt x="52346" y="115389"/>
                    </a:lnTo>
                    <a:lnTo>
                      <a:pt x="53778" y="112010"/>
                    </a:lnTo>
                    <a:lnTo>
                      <a:pt x="55298" y="108736"/>
                    </a:lnTo>
                    <a:lnTo>
                      <a:pt x="56896" y="105575"/>
                    </a:lnTo>
                    <a:lnTo>
                      <a:pt x="58563" y="102501"/>
                    </a:lnTo>
                    <a:lnTo>
                      <a:pt x="60292" y="99515"/>
                    </a:lnTo>
                    <a:lnTo>
                      <a:pt x="62065" y="96607"/>
                    </a:lnTo>
                    <a:lnTo>
                      <a:pt x="63872" y="93770"/>
                    </a:lnTo>
                    <a:lnTo>
                      <a:pt x="66605" y="89622"/>
                    </a:lnTo>
                    <a:lnTo>
                      <a:pt x="70246" y="84270"/>
                    </a:lnTo>
                    <a:lnTo>
                      <a:pt x="73791" y="79048"/>
                    </a:lnTo>
                    <a:lnTo>
                      <a:pt x="76306" y="75180"/>
                    </a:lnTo>
                    <a:lnTo>
                      <a:pt x="77904" y="72604"/>
                    </a:lnTo>
                    <a:lnTo>
                      <a:pt x="79423" y="70028"/>
                    </a:lnTo>
                    <a:lnTo>
                      <a:pt x="80846" y="67435"/>
                    </a:lnTo>
                    <a:lnTo>
                      <a:pt x="82165" y="64816"/>
                    </a:lnTo>
                    <a:lnTo>
                      <a:pt x="83352" y="62170"/>
                    </a:lnTo>
                    <a:lnTo>
                      <a:pt x="84418" y="59489"/>
                    </a:lnTo>
                    <a:lnTo>
                      <a:pt x="85116" y="57437"/>
                    </a:lnTo>
                    <a:lnTo>
                      <a:pt x="85535" y="56058"/>
                    </a:lnTo>
                    <a:lnTo>
                      <a:pt x="85911" y="54669"/>
                    </a:lnTo>
                    <a:lnTo>
                      <a:pt x="86251" y="53264"/>
                    </a:lnTo>
                    <a:lnTo>
                      <a:pt x="86548" y="51832"/>
                    </a:lnTo>
                    <a:lnTo>
                      <a:pt x="86793" y="50391"/>
                    </a:lnTo>
                    <a:lnTo>
                      <a:pt x="86993" y="48933"/>
                    </a:lnTo>
                    <a:lnTo>
                      <a:pt x="87151" y="47448"/>
                    </a:lnTo>
                    <a:lnTo>
                      <a:pt x="87255" y="45955"/>
                    </a:lnTo>
                    <a:lnTo>
                      <a:pt x="87308" y="44427"/>
                    </a:lnTo>
                    <a:lnTo>
                      <a:pt x="87316" y="43659"/>
                    </a:lnTo>
                    <a:lnTo>
                      <a:pt x="87299" y="42532"/>
                    </a:lnTo>
                    <a:lnTo>
                      <a:pt x="87185" y="40297"/>
                    </a:lnTo>
                    <a:lnTo>
                      <a:pt x="86967" y="38097"/>
                    </a:lnTo>
                    <a:lnTo>
                      <a:pt x="86635" y="35923"/>
                    </a:lnTo>
                    <a:lnTo>
                      <a:pt x="86199" y="33792"/>
                    </a:lnTo>
                    <a:lnTo>
                      <a:pt x="85657" y="31705"/>
                    </a:lnTo>
                    <a:lnTo>
                      <a:pt x="85020" y="29653"/>
                    </a:lnTo>
                    <a:lnTo>
                      <a:pt x="84287" y="27645"/>
                    </a:lnTo>
                    <a:lnTo>
                      <a:pt x="83457" y="25689"/>
                    </a:lnTo>
                    <a:lnTo>
                      <a:pt x="82540" y="23777"/>
                    </a:lnTo>
                    <a:lnTo>
                      <a:pt x="81536" y="21917"/>
                    </a:lnTo>
                    <a:lnTo>
                      <a:pt x="80436" y="20118"/>
                    </a:lnTo>
                    <a:lnTo>
                      <a:pt x="79266" y="18381"/>
                    </a:lnTo>
                    <a:lnTo>
                      <a:pt x="78009" y="16696"/>
                    </a:lnTo>
                    <a:lnTo>
                      <a:pt x="76673" y="15080"/>
                    </a:lnTo>
                    <a:lnTo>
                      <a:pt x="75267" y="13535"/>
                    </a:lnTo>
                    <a:lnTo>
                      <a:pt x="73782" y="12050"/>
                    </a:lnTo>
                    <a:lnTo>
                      <a:pt x="72228" y="10645"/>
                    </a:lnTo>
                    <a:lnTo>
                      <a:pt x="70613" y="9309"/>
                    </a:lnTo>
                    <a:lnTo>
                      <a:pt x="68936" y="8051"/>
                    </a:lnTo>
                    <a:lnTo>
                      <a:pt x="67190" y="6873"/>
                    </a:lnTo>
                    <a:lnTo>
                      <a:pt x="65391" y="5781"/>
                    </a:lnTo>
                    <a:lnTo>
                      <a:pt x="63532" y="4768"/>
                    </a:lnTo>
                    <a:lnTo>
                      <a:pt x="61628" y="3851"/>
                    </a:lnTo>
                    <a:lnTo>
                      <a:pt x="59672" y="3022"/>
                    </a:lnTo>
                    <a:lnTo>
                      <a:pt x="57664" y="2288"/>
                    </a:lnTo>
                    <a:lnTo>
                      <a:pt x="55612" y="1651"/>
                    </a:lnTo>
                    <a:lnTo>
                      <a:pt x="53516" y="1110"/>
                    </a:lnTo>
                    <a:lnTo>
                      <a:pt x="51386" y="682"/>
                    </a:lnTo>
                    <a:lnTo>
                      <a:pt x="49220" y="350"/>
                    </a:lnTo>
                    <a:lnTo>
                      <a:pt x="47011" y="123"/>
                    </a:lnTo>
                    <a:lnTo>
                      <a:pt x="44785" y="10"/>
                    </a:lnTo>
                    <a:lnTo>
                      <a:pt x="436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61"/>
              <p:cNvSpPr/>
              <p:nvPr/>
            </p:nvSpPr>
            <p:spPr>
              <a:xfrm>
                <a:off x="819167" y="4586651"/>
                <a:ext cx="44084" cy="44086"/>
              </a:xfrm>
              <a:custGeom>
                <a:rect b="b" l="l" r="r" t="t"/>
                <a:pathLst>
                  <a:path extrusionOk="0" h="30562" w="30561">
                    <a:moveTo>
                      <a:pt x="15280" y="1"/>
                    </a:moveTo>
                    <a:lnTo>
                      <a:pt x="14486" y="18"/>
                    </a:lnTo>
                    <a:lnTo>
                      <a:pt x="12949" y="166"/>
                    </a:lnTo>
                    <a:lnTo>
                      <a:pt x="11456" y="472"/>
                    </a:lnTo>
                    <a:lnTo>
                      <a:pt x="10015" y="926"/>
                    </a:lnTo>
                    <a:lnTo>
                      <a:pt x="8644" y="1502"/>
                    </a:lnTo>
                    <a:lnTo>
                      <a:pt x="7352" y="2210"/>
                    </a:lnTo>
                    <a:lnTo>
                      <a:pt x="6130" y="3030"/>
                    </a:lnTo>
                    <a:lnTo>
                      <a:pt x="4995" y="3965"/>
                    </a:lnTo>
                    <a:lnTo>
                      <a:pt x="3964" y="5004"/>
                    </a:lnTo>
                    <a:lnTo>
                      <a:pt x="3030" y="6139"/>
                    </a:lnTo>
                    <a:lnTo>
                      <a:pt x="2200" y="7353"/>
                    </a:lnTo>
                    <a:lnTo>
                      <a:pt x="1493" y="8654"/>
                    </a:lnTo>
                    <a:lnTo>
                      <a:pt x="917" y="10024"/>
                    </a:lnTo>
                    <a:lnTo>
                      <a:pt x="472" y="11456"/>
                    </a:lnTo>
                    <a:lnTo>
                      <a:pt x="166" y="12950"/>
                    </a:lnTo>
                    <a:lnTo>
                      <a:pt x="9" y="14495"/>
                    </a:lnTo>
                    <a:lnTo>
                      <a:pt x="0" y="15281"/>
                    </a:lnTo>
                    <a:lnTo>
                      <a:pt x="9" y="16067"/>
                    </a:lnTo>
                    <a:lnTo>
                      <a:pt x="166" y="17612"/>
                    </a:lnTo>
                    <a:lnTo>
                      <a:pt x="472" y="19105"/>
                    </a:lnTo>
                    <a:lnTo>
                      <a:pt x="917" y="20537"/>
                    </a:lnTo>
                    <a:lnTo>
                      <a:pt x="1493" y="21908"/>
                    </a:lnTo>
                    <a:lnTo>
                      <a:pt x="2200" y="23209"/>
                    </a:lnTo>
                    <a:lnTo>
                      <a:pt x="3030" y="24423"/>
                    </a:lnTo>
                    <a:lnTo>
                      <a:pt x="3964" y="25558"/>
                    </a:lnTo>
                    <a:lnTo>
                      <a:pt x="4995" y="26597"/>
                    </a:lnTo>
                    <a:lnTo>
                      <a:pt x="6130" y="27531"/>
                    </a:lnTo>
                    <a:lnTo>
                      <a:pt x="7352" y="28352"/>
                    </a:lnTo>
                    <a:lnTo>
                      <a:pt x="8644" y="29059"/>
                    </a:lnTo>
                    <a:lnTo>
                      <a:pt x="10015" y="29636"/>
                    </a:lnTo>
                    <a:lnTo>
                      <a:pt x="11456" y="30090"/>
                    </a:lnTo>
                    <a:lnTo>
                      <a:pt x="12949" y="30395"/>
                    </a:lnTo>
                    <a:lnTo>
                      <a:pt x="14486" y="30544"/>
                    </a:lnTo>
                    <a:lnTo>
                      <a:pt x="15280" y="30561"/>
                    </a:lnTo>
                    <a:lnTo>
                      <a:pt x="16066" y="30544"/>
                    </a:lnTo>
                    <a:lnTo>
                      <a:pt x="17603" y="30395"/>
                    </a:lnTo>
                    <a:lnTo>
                      <a:pt x="19096" y="30090"/>
                    </a:lnTo>
                    <a:lnTo>
                      <a:pt x="20537" y="29636"/>
                    </a:lnTo>
                    <a:lnTo>
                      <a:pt x="21908" y="29059"/>
                    </a:lnTo>
                    <a:lnTo>
                      <a:pt x="23200" y="28352"/>
                    </a:lnTo>
                    <a:lnTo>
                      <a:pt x="24422" y="27531"/>
                    </a:lnTo>
                    <a:lnTo>
                      <a:pt x="25557" y="26597"/>
                    </a:lnTo>
                    <a:lnTo>
                      <a:pt x="26588" y="25558"/>
                    </a:lnTo>
                    <a:lnTo>
                      <a:pt x="27522" y="24423"/>
                    </a:lnTo>
                    <a:lnTo>
                      <a:pt x="28352" y="23209"/>
                    </a:lnTo>
                    <a:lnTo>
                      <a:pt x="29059" y="21908"/>
                    </a:lnTo>
                    <a:lnTo>
                      <a:pt x="29635" y="20537"/>
                    </a:lnTo>
                    <a:lnTo>
                      <a:pt x="30080" y="19105"/>
                    </a:lnTo>
                    <a:lnTo>
                      <a:pt x="30386" y="17612"/>
                    </a:lnTo>
                    <a:lnTo>
                      <a:pt x="30543" y="16067"/>
                    </a:lnTo>
                    <a:lnTo>
                      <a:pt x="30561" y="15281"/>
                    </a:lnTo>
                    <a:lnTo>
                      <a:pt x="30543" y="14495"/>
                    </a:lnTo>
                    <a:lnTo>
                      <a:pt x="30386" y="12950"/>
                    </a:lnTo>
                    <a:lnTo>
                      <a:pt x="30080" y="11456"/>
                    </a:lnTo>
                    <a:lnTo>
                      <a:pt x="29635" y="10024"/>
                    </a:lnTo>
                    <a:lnTo>
                      <a:pt x="29059" y="8654"/>
                    </a:lnTo>
                    <a:lnTo>
                      <a:pt x="28352" y="7353"/>
                    </a:lnTo>
                    <a:lnTo>
                      <a:pt x="27522" y="6139"/>
                    </a:lnTo>
                    <a:lnTo>
                      <a:pt x="26588" y="5004"/>
                    </a:lnTo>
                    <a:lnTo>
                      <a:pt x="25557" y="3965"/>
                    </a:lnTo>
                    <a:lnTo>
                      <a:pt x="24422" y="3030"/>
                    </a:lnTo>
                    <a:lnTo>
                      <a:pt x="23200" y="2210"/>
                    </a:lnTo>
                    <a:lnTo>
                      <a:pt x="21908" y="1502"/>
                    </a:lnTo>
                    <a:lnTo>
                      <a:pt x="20537" y="926"/>
                    </a:lnTo>
                    <a:lnTo>
                      <a:pt x="19096" y="472"/>
                    </a:lnTo>
                    <a:lnTo>
                      <a:pt x="17603" y="166"/>
                    </a:lnTo>
                    <a:lnTo>
                      <a:pt x="16066" y="18"/>
                    </a:lnTo>
                    <a:lnTo>
                      <a:pt x="15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1" name="Google Shape;2471;p161"/>
            <p:cNvGrpSpPr/>
            <p:nvPr/>
          </p:nvGrpSpPr>
          <p:grpSpPr>
            <a:xfrm>
              <a:off x="989818" y="4604847"/>
              <a:ext cx="1931844" cy="210801"/>
              <a:chOff x="1340225" y="2610825"/>
              <a:chExt cx="5581750" cy="609075"/>
            </a:xfrm>
          </p:grpSpPr>
          <p:sp>
            <p:nvSpPr>
              <p:cNvPr id="2472" name="Google Shape;2472;p161"/>
              <p:cNvSpPr/>
              <p:nvPr/>
            </p:nvSpPr>
            <p:spPr>
              <a:xfrm>
                <a:off x="3362375" y="2661450"/>
                <a:ext cx="394575" cy="412250"/>
              </a:xfrm>
              <a:custGeom>
                <a:rect b="b" l="l" r="r" t="t"/>
                <a:pathLst>
                  <a:path extrusionOk="0" h="16490" w="15783">
                    <a:moveTo>
                      <a:pt x="1" y="0"/>
                    </a:moveTo>
                    <a:lnTo>
                      <a:pt x="1" y="16489"/>
                    </a:lnTo>
                    <a:lnTo>
                      <a:pt x="2106" y="16489"/>
                    </a:lnTo>
                    <a:lnTo>
                      <a:pt x="2106" y="6708"/>
                    </a:lnTo>
                    <a:lnTo>
                      <a:pt x="2016" y="3941"/>
                    </a:lnTo>
                    <a:lnTo>
                      <a:pt x="2106" y="3941"/>
                    </a:lnTo>
                    <a:lnTo>
                      <a:pt x="7265" y="12987"/>
                    </a:lnTo>
                    <a:lnTo>
                      <a:pt x="8510" y="12987"/>
                    </a:lnTo>
                    <a:lnTo>
                      <a:pt x="13669" y="3941"/>
                    </a:lnTo>
                    <a:lnTo>
                      <a:pt x="13758" y="3941"/>
                    </a:lnTo>
                    <a:lnTo>
                      <a:pt x="13669" y="6708"/>
                    </a:lnTo>
                    <a:lnTo>
                      <a:pt x="13669" y="16489"/>
                    </a:lnTo>
                    <a:lnTo>
                      <a:pt x="15782" y="16489"/>
                    </a:lnTo>
                    <a:lnTo>
                      <a:pt x="15782" y="0"/>
                    </a:lnTo>
                    <a:lnTo>
                      <a:pt x="13669" y="0"/>
                    </a:lnTo>
                    <a:lnTo>
                      <a:pt x="7936" y="10040"/>
                    </a:lnTo>
                    <a:lnTo>
                      <a:pt x="7847" y="10040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61"/>
              <p:cNvSpPr/>
              <p:nvPr/>
            </p:nvSpPr>
            <p:spPr>
              <a:xfrm>
                <a:off x="3806400" y="2782125"/>
                <a:ext cx="251700" cy="300750"/>
              </a:xfrm>
              <a:custGeom>
                <a:rect b="b" l="l" r="r" t="t"/>
                <a:pathLst>
                  <a:path extrusionOk="0" h="12030" w="10068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3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29" y="9611"/>
                    </a:lnTo>
                    <a:lnTo>
                      <a:pt x="2750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04" y="8303"/>
                    </a:lnTo>
                    <a:lnTo>
                      <a:pt x="2213" y="8079"/>
                    </a:lnTo>
                    <a:lnTo>
                      <a:pt x="2311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3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5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1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1" y="2267"/>
                    </a:lnTo>
                    <a:lnTo>
                      <a:pt x="3995" y="2105"/>
                    </a:lnTo>
                    <a:lnTo>
                      <a:pt x="4416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5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3" y="3315"/>
                    </a:lnTo>
                    <a:lnTo>
                      <a:pt x="7918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1" y="4837"/>
                    </a:lnTo>
                    <a:lnTo>
                      <a:pt x="7041" y="4577"/>
                    </a:lnTo>
                    <a:lnTo>
                      <a:pt x="6270" y="4398"/>
                    </a:lnTo>
                    <a:lnTo>
                      <a:pt x="5419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2" y="6091"/>
                    </a:lnTo>
                    <a:lnTo>
                      <a:pt x="449" y="6422"/>
                    </a:lnTo>
                    <a:lnTo>
                      <a:pt x="269" y="6781"/>
                    </a:lnTo>
                    <a:lnTo>
                      <a:pt x="135" y="7175"/>
                    </a:lnTo>
                    <a:lnTo>
                      <a:pt x="54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3" y="10722"/>
                    </a:lnTo>
                    <a:lnTo>
                      <a:pt x="1210" y="10990"/>
                    </a:lnTo>
                    <a:lnTo>
                      <a:pt x="1523" y="11241"/>
                    </a:lnTo>
                    <a:lnTo>
                      <a:pt x="2195" y="11626"/>
                    </a:lnTo>
                    <a:lnTo>
                      <a:pt x="2947" y="11895"/>
                    </a:lnTo>
                    <a:lnTo>
                      <a:pt x="3771" y="12020"/>
                    </a:lnTo>
                    <a:lnTo>
                      <a:pt x="4210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5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17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8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61"/>
              <p:cNvSpPr/>
              <p:nvPr/>
            </p:nvSpPr>
            <p:spPr>
              <a:xfrm>
                <a:off x="4114950" y="2782575"/>
                <a:ext cx="283275" cy="415600"/>
              </a:xfrm>
              <a:custGeom>
                <a:rect b="b" l="l" r="r" t="t"/>
                <a:pathLst>
                  <a:path extrusionOk="0" h="16624" w="11331">
                    <a:moveTo>
                      <a:pt x="5617" y="1926"/>
                    </a:moveTo>
                    <a:lnTo>
                      <a:pt x="5984" y="1935"/>
                    </a:lnTo>
                    <a:lnTo>
                      <a:pt x="6665" y="2078"/>
                    </a:lnTo>
                    <a:lnTo>
                      <a:pt x="7300" y="2356"/>
                    </a:lnTo>
                    <a:lnTo>
                      <a:pt x="7883" y="2777"/>
                    </a:lnTo>
                    <a:lnTo>
                      <a:pt x="8151" y="3046"/>
                    </a:lnTo>
                    <a:lnTo>
                      <a:pt x="8402" y="3332"/>
                    </a:lnTo>
                    <a:lnTo>
                      <a:pt x="8805" y="3977"/>
                    </a:lnTo>
                    <a:lnTo>
                      <a:pt x="9065" y="4712"/>
                    </a:lnTo>
                    <a:lnTo>
                      <a:pt x="9199" y="5545"/>
                    </a:lnTo>
                    <a:lnTo>
                      <a:pt x="9217" y="6001"/>
                    </a:lnTo>
                    <a:lnTo>
                      <a:pt x="9199" y="6449"/>
                    </a:lnTo>
                    <a:lnTo>
                      <a:pt x="9065" y="7282"/>
                    </a:lnTo>
                    <a:lnTo>
                      <a:pt x="8805" y="8017"/>
                    </a:lnTo>
                    <a:lnTo>
                      <a:pt x="8402" y="8670"/>
                    </a:lnTo>
                    <a:lnTo>
                      <a:pt x="8151" y="8957"/>
                    </a:lnTo>
                    <a:lnTo>
                      <a:pt x="7883" y="9226"/>
                    </a:lnTo>
                    <a:lnTo>
                      <a:pt x="7300" y="9647"/>
                    </a:lnTo>
                    <a:lnTo>
                      <a:pt x="6665" y="9924"/>
                    </a:lnTo>
                    <a:lnTo>
                      <a:pt x="5984" y="10068"/>
                    </a:lnTo>
                    <a:lnTo>
                      <a:pt x="5617" y="10077"/>
                    </a:lnTo>
                    <a:lnTo>
                      <a:pt x="5249" y="10068"/>
                    </a:lnTo>
                    <a:lnTo>
                      <a:pt x="4560" y="9924"/>
                    </a:lnTo>
                    <a:lnTo>
                      <a:pt x="3924" y="9647"/>
                    </a:lnTo>
                    <a:lnTo>
                      <a:pt x="3342" y="9235"/>
                    </a:lnTo>
                    <a:lnTo>
                      <a:pt x="3082" y="8966"/>
                    </a:lnTo>
                    <a:lnTo>
                      <a:pt x="2822" y="8688"/>
                    </a:lnTo>
                    <a:lnTo>
                      <a:pt x="2428" y="8044"/>
                    </a:lnTo>
                    <a:lnTo>
                      <a:pt x="2168" y="7300"/>
                    </a:lnTo>
                    <a:lnTo>
                      <a:pt x="2034" y="6458"/>
                    </a:lnTo>
                    <a:lnTo>
                      <a:pt x="2025" y="6001"/>
                    </a:lnTo>
                    <a:lnTo>
                      <a:pt x="2034" y="5545"/>
                    </a:lnTo>
                    <a:lnTo>
                      <a:pt x="2168" y="4712"/>
                    </a:lnTo>
                    <a:lnTo>
                      <a:pt x="2437" y="3968"/>
                    </a:lnTo>
                    <a:lnTo>
                      <a:pt x="2831" y="3323"/>
                    </a:lnTo>
                    <a:lnTo>
                      <a:pt x="3082" y="3037"/>
                    </a:lnTo>
                    <a:lnTo>
                      <a:pt x="3342" y="2768"/>
                    </a:lnTo>
                    <a:lnTo>
                      <a:pt x="3924" y="2356"/>
                    </a:lnTo>
                    <a:lnTo>
                      <a:pt x="4560" y="2078"/>
                    </a:lnTo>
                    <a:lnTo>
                      <a:pt x="5249" y="1935"/>
                    </a:lnTo>
                    <a:lnTo>
                      <a:pt x="5617" y="1926"/>
                    </a:lnTo>
                    <a:close/>
                    <a:moveTo>
                      <a:pt x="5966" y="1"/>
                    </a:moveTo>
                    <a:lnTo>
                      <a:pt x="5643" y="9"/>
                    </a:lnTo>
                    <a:lnTo>
                      <a:pt x="5034" y="72"/>
                    </a:lnTo>
                    <a:lnTo>
                      <a:pt x="4452" y="207"/>
                    </a:lnTo>
                    <a:lnTo>
                      <a:pt x="3906" y="413"/>
                    </a:lnTo>
                    <a:lnTo>
                      <a:pt x="3646" y="547"/>
                    </a:lnTo>
                    <a:lnTo>
                      <a:pt x="3395" y="690"/>
                    </a:lnTo>
                    <a:lnTo>
                      <a:pt x="2948" y="995"/>
                    </a:lnTo>
                    <a:lnTo>
                      <a:pt x="2562" y="1344"/>
                    </a:lnTo>
                    <a:lnTo>
                      <a:pt x="2249" y="1720"/>
                    </a:lnTo>
                    <a:lnTo>
                      <a:pt x="2115" y="1926"/>
                    </a:lnTo>
                    <a:lnTo>
                      <a:pt x="2025" y="1926"/>
                    </a:lnTo>
                    <a:lnTo>
                      <a:pt x="2025" y="359"/>
                    </a:lnTo>
                    <a:lnTo>
                      <a:pt x="1" y="359"/>
                    </a:lnTo>
                    <a:lnTo>
                      <a:pt x="1" y="16624"/>
                    </a:lnTo>
                    <a:lnTo>
                      <a:pt x="2115" y="16624"/>
                    </a:lnTo>
                    <a:lnTo>
                      <a:pt x="2115" y="11653"/>
                    </a:lnTo>
                    <a:lnTo>
                      <a:pt x="2025" y="10086"/>
                    </a:lnTo>
                    <a:lnTo>
                      <a:pt x="2115" y="10086"/>
                    </a:lnTo>
                    <a:lnTo>
                      <a:pt x="2249" y="10292"/>
                    </a:lnTo>
                    <a:lnTo>
                      <a:pt x="2562" y="10668"/>
                    </a:lnTo>
                    <a:lnTo>
                      <a:pt x="2948" y="11017"/>
                    </a:lnTo>
                    <a:lnTo>
                      <a:pt x="3395" y="11322"/>
                    </a:lnTo>
                    <a:lnTo>
                      <a:pt x="3646" y="11465"/>
                    </a:lnTo>
                    <a:lnTo>
                      <a:pt x="3906" y="11599"/>
                    </a:lnTo>
                    <a:lnTo>
                      <a:pt x="4452" y="11805"/>
                    </a:lnTo>
                    <a:lnTo>
                      <a:pt x="5034" y="11940"/>
                    </a:lnTo>
                    <a:lnTo>
                      <a:pt x="5643" y="12011"/>
                    </a:lnTo>
                    <a:lnTo>
                      <a:pt x="6235" y="12011"/>
                    </a:lnTo>
                    <a:lnTo>
                      <a:pt x="6763" y="11958"/>
                    </a:lnTo>
                    <a:lnTo>
                      <a:pt x="7274" y="11850"/>
                    </a:lnTo>
                    <a:lnTo>
                      <a:pt x="7766" y="11680"/>
                    </a:lnTo>
                    <a:lnTo>
                      <a:pt x="8232" y="11465"/>
                    </a:lnTo>
                    <a:lnTo>
                      <a:pt x="8689" y="11205"/>
                    </a:lnTo>
                    <a:lnTo>
                      <a:pt x="9119" y="10883"/>
                    </a:lnTo>
                    <a:lnTo>
                      <a:pt x="9540" y="10507"/>
                    </a:lnTo>
                    <a:lnTo>
                      <a:pt x="9737" y="10301"/>
                    </a:lnTo>
                    <a:lnTo>
                      <a:pt x="9934" y="10086"/>
                    </a:lnTo>
                    <a:lnTo>
                      <a:pt x="10283" y="9629"/>
                    </a:lnTo>
                    <a:lnTo>
                      <a:pt x="10579" y="9145"/>
                    </a:lnTo>
                    <a:lnTo>
                      <a:pt x="10829" y="8635"/>
                    </a:lnTo>
                    <a:lnTo>
                      <a:pt x="11026" y="8097"/>
                    </a:lnTo>
                    <a:lnTo>
                      <a:pt x="11179" y="7533"/>
                    </a:lnTo>
                    <a:lnTo>
                      <a:pt x="11277" y="6951"/>
                    </a:lnTo>
                    <a:lnTo>
                      <a:pt x="11322" y="6333"/>
                    </a:lnTo>
                    <a:lnTo>
                      <a:pt x="11331" y="6010"/>
                    </a:lnTo>
                    <a:lnTo>
                      <a:pt x="11322" y="5697"/>
                    </a:lnTo>
                    <a:lnTo>
                      <a:pt x="11277" y="5079"/>
                    </a:lnTo>
                    <a:lnTo>
                      <a:pt x="11179" y="4488"/>
                    </a:lnTo>
                    <a:lnTo>
                      <a:pt x="11026" y="3932"/>
                    </a:lnTo>
                    <a:lnTo>
                      <a:pt x="10829" y="3395"/>
                    </a:lnTo>
                    <a:lnTo>
                      <a:pt x="10579" y="2885"/>
                    </a:lnTo>
                    <a:lnTo>
                      <a:pt x="10283" y="2401"/>
                    </a:lnTo>
                    <a:lnTo>
                      <a:pt x="9934" y="1944"/>
                    </a:lnTo>
                    <a:lnTo>
                      <a:pt x="9737" y="1729"/>
                    </a:lnTo>
                    <a:lnTo>
                      <a:pt x="9540" y="1514"/>
                    </a:lnTo>
                    <a:lnTo>
                      <a:pt x="9128" y="1138"/>
                    </a:lnTo>
                    <a:lnTo>
                      <a:pt x="8689" y="816"/>
                    </a:lnTo>
                    <a:lnTo>
                      <a:pt x="8241" y="538"/>
                    </a:lnTo>
                    <a:lnTo>
                      <a:pt x="7766" y="323"/>
                    </a:lnTo>
                    <a:lnTo>
                      <a:pt x="7274" y="162"/>
                    </a:lnTo>
                    <a:lnTo>
                      <a:pt x="6763" y="54"/>
                    </a:lnTo>
                    <a:lnTo>
                      <a:pt x="6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161"/>
              <p:cNvSpPr/>
              <p:nvPr/>
            </p:nvSpPr>
            <p:spPr>
              <a:xfrm>
                <a:off x="4425300" y="2782350"/>
                <a:ext cx="234925" cy="300525"/>
              </a:xfrm>
              <a:custGeom>
                <a:rect b="b" l="l" r="r" t="t"/>
                <a:pathLst>
                  <a:path extrusionOk="0" h="12021" w="9397">
                    <a:moveTo>
                      <a:pt x="4846" y="1"/>
                    </a:moveTo>
                    <a:lnTo>
                      <a:pt x="4398" y="10"/>
                    </a:lnTo>
                    <a:lnTo>
                      <a:pt x="3547" y="126"/>
                    </a:lnTo>
                    <a:lnTo>
                      <a:pt x="2759" y="350"/>
                    </a:lnTo>
                    <a:lnTo>
                      <a:pt x="2043" y="699"/>
                    </a:lnTo>
                    <a:lnTo>
                      <a:pt x="1702" y="932"/>
                    </a:lnTo>
                    <a:lnTo>
                      <a:pt x="1389" y="1165"/>
                    </a:lnTo>
                    <a:lnTo>
                      <a:pt x="1004" y="1568"/>
                    </a:lnTo>
                    <a:lnTo>
                      <a:pt x="798" y="1855"/>
                    </a:lnTo>
                    <a:lnTo>
                      <a:pt x="628" y="2159"/>
                    </a:lnTo>
                    <a:lnTo>
                      <a:pt x="511" y="2482"/>
                    </a:lnTo>
                    <a:lnTo>
                      <a:pt x="422" y="2813"/>
                    </a:lnTo>
                    <a:lnTo>
                      <a:pt x="386" y="3171"/>
                    </a:lnTo>
                    <a:lnTo>
                      <a:pt x="386" y="3359"/>
                    </a:lnTo>
                    <a:lnTo>
                      <a:pt x="395" y="3682"/>
                    </a:lnTo>
                    <a:lnTo>
                      <a:pt x="511" y="4264"/>
                    </a:lnTo>
                    <a:lnTo>
                      <a:pt x="753" y="4783"/>
                    </a:lnTo>
                    <a:lnTo>
                      <a:pt x="1111" y="5240"/>
                    </a:lnTo>
                    <a:lnTo>
                      <a:pt x="1344" y="5437"/>
                    </a:lnTo>
                    <a:lnTo>
                      <a:pt x="1586" y="5625"/>
                    </a:lnTo>
                    <a:lnTo>
                      <a:pt x="2088" y="5957"/>
                    </a:lnTo>
                    <a:lnTo>
                      <a:pt x="2598" y="6216"/>
                    </a:lnTo>
                    <a:lnTo>
                      <a:pt x="3126" y="6422"/>
                    </a:lnTo>
                    <a:lnTo>
                      <a:pt x="3395" y="6494"/>
                    </a:lnTo>
                    <a:lnTo>
                      <a:pt x="5679" y="7040"/>
                    </a:lnTo>
                    <a:lnTo>
                      <a:pt x="6046" y="7148"/>
                    </a:lnTo>
                    <a:lnTo>
                      <a:pt x="6494" y="7354"/>
                    </a:lnTo>
                    <a:lnTo>
                      <a:pt x="6736" y="7524"/>
                    </a:lnTo>
                    <a:lnTo>
                      <a:pt x="6924" y="7712"/>
                    </a:lnTo>
                    <a:lnTo>
                      <a:pt x="7076" y="7918"/>
                    </a:lnTo>
                    <a:lnTo>
                      <a:pt x="7166" y="8151"/>
                    </a:lnTo>
                    <a:lnTo>
                      <a:pt x="7220" y="8402"/>
                    </a:lnTo>
                    <a:lnTo>
                      <a:pt x="7220" y="8536"/>
                    </a:lnTo>
                    <a:lnTo>
                      <a:pt x="7220" y="8715"/>
                    </a:lnTo>
                    <a:lnTo>
                      <a:pt x="7139" y="9038"/>
                    </a:lnTo>
                    <a:lnTo>
                      <a:pt x="6978" y="9333"/>
                    </a:lnTo>
                    <a:lnTo>
                      <a:pt x="6736" y="9584"/>
                    </a:lnTo>
                    <a:lnTo>
                      <a:pt x="6584" y="9692"/>
                    </a:lnTo>
                    <a:lnTo>
                      <a:pt x="6422" y="9799"/>
                    </a:lnTo>
                    <a:lnTo>
                      <a:pt x="6055" y="9960"/>
                    </a:lnTo>
                    <a:lnTo>
                      <a:pt x="5652" y="10068"/>
                    </a:lnTo>
                    <a:lnTo>
                      <a:pt x="5204" y="10121"/>
                    </a:lnTo>
                    <a:lnTo>
                      <a:pt x="4963" y="10130"/>
                    </a:lnTo>
                    <a:lnTo>
                      <a:pt x="4694" y="10121"/>
                    </a:lnTo>
                    <a:lnTo>
                      <a:pt x="4192" y="10059"/>
                    </a:lnTo>
                    <a:lnTo>
                      <a:pt x="3727" y="9924"/>
                    </a:lnTo>
                    <a:lnTo>
                      <a:pt x="3306" y="9727"/>
                    </a:lnTo>
                    <a:lnTo>
                      <a:pt x="2920" y="9468"/>
                    </a:lnTo>
                    <a:lnTo>
                      <a:pt x="2571" y="9136"/>
                    </a:lnTo>
                    <a:lnTo>
                      <a:pt x="2267" y="8733"/>
                    </a:lnTo>
                    <a:lnTo>
                      <a:pt x="2007" y="8276"/>
                    </a:lnTo>
                    <a:lnTo>
                      <a:pt x="1890" y="8017"/>
                    </a:lnTo>
                    <a:lnTo>
                      <a:pt x="1" y="8796"/>
                    </a:lnTo>
                    <a:lnTo>
                      <a:pt x="153" y="9145"/>
                    </a:lnTo>
                    <a:lnTo>
                      <a:pt x="520" y="9772"/>
                    </a:lnTo>
                    <a:lnTo>
                      <a:pt x="968" y="10354"/>
                    </a:lnTo>
                    <a:lnTo>
                      <a:pt x="1505" y="10865"/>
                    </a:lnTo>
                    <a:lnTo>
                      <a:pt x="1801" y="11107"/>
                    </a:lnTo>
                    <a:lnTo>
                      <a:pt x="2123" y="11322"/>
                    </a:lnTo>
                    <a:lnTo>
                      <a:pt x="2822" y="11671"/>
                    </a:lnTo>
                    <a:lnTo>
                      <a:pt x="3601" y="11895"/>
                    </a:lnTo>
                    <a:lnTo>
                      <a:pt x="4461" y="12011"/>
                    </a:lnTo>
                    <a:lnTo>
                      <a:pt x="4927" y="12020"/>
                    </a:lnTo>
                    <a:lnTo>
                      <a:pt x="5410" y="12011"/>
                    </a:lnTo>
                    <a:lnTo>
                      <a:pt x="6306" y="11886"/>
                    </a:lnTo>
                    <a:lnTo>
                      <a:pt x="7112" y="11626"/>
                    </a:lnTo>
                    <a:lnTo>
                      <a:pt x="7829" y="11241"/>
                    </a:lnTo>
                    <a:lnTo>
                      <a:pt x="8151" y="11008"/>
                    </a:lnTo>
                    <a:lnTo>
                      <a:pt x="8447" y="10748"/>
                    </a:lnTo>
                    <a:lnTo>
                      <a:pt x="8912" y="10175"/>
                    </a:lnTo>
                    <a:lnTo>
                      <a:pt x="9154" y="9709"/>
                    </a:lnTo>
                    <a:lnTo>
                      <a:pt x="9271" y="9378"/>
                    </a:lnTo>
                    <a:lnTo>
                      <a:pt x="9378" y="8850"/>
                    </a:lnTo>
                    <a:lnTo>
                      <a:pt x="9396" y="8473"/>
                    </a:lnTo>
                    <a:lnTo>
                      <a:pt x="9387" y="8196"/>
                    </a:lnTo>
                    <a:lnTo>
                      <a:pt x="9289" y="7658"/>
                    </a:lnTo>
                    <a:lnTo>
                      <a:pt x="9100" y="7148"/>
                    </a:lnTo>
                    <a:lnTo>
                      <a:pt x="8814" y="6673"/>
                    </a:lnTo>
                    <a:lnTo>
                      <a:pt x="8635" y="6449"/>
                    </a:lnTo>
                    <a:lnTo>
                      <a:pt x="8438" y="6225"/>
                    </a:lnTo>
                    <a:lnTo>
                      <a:pt x="7954" y="5849"/>
                    </a:lnTo>
                    <a:lnTo>
                      <a:pt x="7363" y="5536"/>
                    </a:lnTo>
                    <a:lnTo>
                      <a:pt x="6673" y="5276"/>
                    </a:lnTo>
                    <a:lnTo>
                      <a:pt x="6279" y="5177"/>
                    </a:lnTo>
                    <a:lnTo>
                      <a:pt x="4040" y="4658"/>
                    </a:lnTo>
                    <a:lnTo>
                      <a:pt x="3682" y="4568"/>
                    </a:lnTo>
                    <a:lnTo>
                      <a:pt x="3118" y="4318"/>
                    </a:lnTo>
                    <a:lnTo>
                      <a:pt x="2831" y="4076"/>
                    </a:lnTo>
                    <a:lnTo>
                      <a:pt x="2688" y="3897"/>
                    </a:lnTo>
                    <a:lnTo>
                      <a:pt x="2589" y="3691"/>
                    </a:lnTo>
                    <a:lnTo>
                      <a:pt x="2544" y="3467"/>
                    </a:lnTo>
                    <a:lnTo>
                      <a:pt x="2544" y="3350"/>
                    </a:lnTo>
                    <a:lnTo>
                      <a:pt x="2553" y="3180"/>
                    </a:lnTo>
                    <a:lnTo>
                      <a:pt x="2634" y="2876"/>
                    </a:lnTo>
                    <a:lnTo>
                      <a:pt x="2795" y="2616"/>
                    </a:lnTo>
                    <a:lnTo>
                      <a:pt x="3037" y="2383"/>
                    </a:lnTo>
                    <a:lnTo>
                      <a:pt x="3189" y="2285"/>
                    </a:lnTo>
                    <a:lnTo>
                      <a:pt x="3350" y="2186"/>
                    </a:lnTo>
                    <a:lnTo>
                      <a:pt x="3718" y="2043"/>
                    </a:lnTo>
                    <a:lnTo>
                      <a:pt x="4112" y="1944"/>
                    </a:lnTo>
                    <a:lnTo>
                      <a:pt x="4551" y="1890"/>
                    </a:lnTo>
                    <a:lnTo>
                      <a:pt x="5025" y="1890"/>
                    </a:lnTo>
                    <a:lnTo>
                      <a:pt x="5464" y="1944"/>
                    </a:lnTo>
                    <a:lnTo>
                      <a:pt x="5876" y="2034"/>
                    </a:lnTo>
                    <a:lnTo>
                      <a:pt x="6234" y="2177"/>
                    </a:lnTo>
                    <a:lnTo>
                      <a:pt x="6557" y="2365"/>
                    </a:lnTo>
                    <a:lnTo>
                      <a:pt x="6834" y="2598"/>
                    </a:lnTo>
                    <a:lnTo>
                      <a:pt x="7076" y="2885"/>
                    </a:lnTo>
                    <a:lnTo>
                      <a:pt x="7273" y="3207"/>
                    </a:lnTo>
                    <a:lnTo>
                      <a:pt x="7354" y="3395"/>
                    </a:lnTo>
                    <a:lnTo>
                      <a:pt x="9208" y="2634"/>
                    </a:lnTo>
                    <a:lnTo>
                      <a:pt x="9074" y="2320"/>
                    </a:lnTo>
                    <a:lnTo>
                      <a:pt x="8733" y="1756"/>
                    </a:lnTo>
                    <a:lnTo>
                      <a:pt x="8312" y="1263"/>
                    </a:lnTo>
                    <a:lnTo>
                      <a:pt x="7811" y="851"/>
                    </a:lnTo>
                    <a:lnTo>
                      <a:pt x="7524" y="681"/>
                    </a:lnTo>
                    <a:lnTo>
                      <a:pt x="7229" y="520"/>
                    </a:lnTo>
                    <a:lnTo>
                      <a:pt x="6602" y="260"/>
                    </a:lnTo>
                    <a:lnTo>
                      <a:pt x="5930" y="90"/>
                    </a:lnTo>
                    <a:lnTo>
                      <a:pt x="5222" y="10"/>
                    </a:lnTo>
                    <a:lnTo>
                      <a:pt x="48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161"/>
              <p:cNvSpPr/>
              <p:nvPr/>
            </p:nvSpPr>
            <p:spPr>
              <a:xfrm>
                <a:off x="4841550" y="2661450"/>
                <a:ext cx="269625" cy="412250"/>
              </a:xfrm>
              <a:custGeom>
                <a:rect b="b" l="l" r="r" t="t"/>
                <a:pathLst>
                  <a:path extrusionOk="0" h="16490" w="10785">
                    <a:moveTo>
                      <a:pt x="5661" y="2024"/>
                    </a:moveTo>
                    <a:lnTo>
                      <a:pt x="5993" y="2033"/>
                    </a:lnTo>
                    <a:lnTo>
                      <a:pt x="6593" y="2150"/>
                    </a:lnTo>
                    <a:lnTo>
                      <a:pt x="7121" y="2374"/>
                    </a:lnTo>
                    <a:lnTo>
                      <a:pt x="7596" y="2705"/>
                    </a:lnTo>
                    <a:lnTo>
                      <a:pt x="7802" y="2920"/>
                    </a:lnTo>
                    <a:lnTo>
                      <a:pt x="7999" y="3153"/>
                    </a:lnTo>
                    <a:lnTo>
                      <a:pt x="8295" y="3618"/>
                    </a:lnTo>
                    <a:lnTo>
                      <a:pt x="8501" y="4120"/>
                    </a:lnTo>
                    <a:lnTo>
                      <a:pt x="8599" y="4631"/>
                    </a:lnTo>
                    <a:lnTo>
                      <a:pt x="8608" y="4899"/>
                    </a:lnTo>
                    <a:lnTo>
                      <a:pt x="8599" y="5168"/>
                    </a:lnTo>
                    <a:lnTo>
                      <a:pt x="8501" y="5696"/>
                    </a:lnTo>
                    <a:lnTo>
                      <a:pt x="8295" y="6189"/>
                    </a:lnTo>
                    <a:lnTo>
                      <a:pt x="7999" y="6655"/>
                    </a:lnTo>
                    <a:lnTo>
                      <a:pt x="7802" y="6888"/>
                    </a:lnTo>
                    <a:lnTo>
                      <a:pt x="7596" y="7094"/>
                    </a:lnTo>
                    <a:lnTo>
                      <a:pt x="7130" y="7434"/>
                    </a:lnTo>
                    <a:lnTo>
                      <a:pt x="6593" y="7658"/>
                    </a:lnTo>
                    <a:lnTo>
                      <a:pt x="5993" y="7765"/>
                    </a:lnTo>
                    <a:lnTo>
                      <a:pt x="5661" y="7783"/>
                    </a:lnTo>
                    <a:lnTo>
                      <a:pt x="2115" y="7783"/>
                    </a:lnTo>
                    <a:lnTo>
                      <a:pt x="2115" y="2024"/>
                    </a:lnTo>
                    <a:close/>
                    <a:moveTo>
                      <a:pt x="1" y="0"/>
                    </a:moveTo>
                    <a:lnTo>
                      <a:pt x="1" y="16489"/>
                    </a:lnTo>
                    <a:lnTo>
                      <a:pt x="2115" y="16489"/>
                    </a:lnTo>
                    <a:lnTo>
                      <a:pt x="2115" y="9807"/>
                    </a:lnTo>
                    <a:lnTo>
                      <a:pt x="5617" y="9807"/>
                    </a:lnTo>
                    <a:lnTo>
                      <a:pt x="5876" y="9799"/>
                    </a:lnTo>
                    <a:lnTo>
                      <a:pt x="6387" y="9763"/>
                    </a:lnTo>
                    <a:lnTo>
                      <a:pt x="6880" y="9673"/>
                    </a:lnTo>
                    <a:lnTo>
                      <a:pt x="7345" y="9539"/>
                    </a:lnTo>
                    <a:lnTo>
                      <a:pt x="7802" y="9369"/>
                    </a:lnTo>
                    <a:lnTo>
                      <a:pt x="8232" y="9154"/>
                    </a:lnTo>
                    <a:lnTo>
                      <a:pt x="8653" y="8894"/>
                    </a:lnTo>
                    <a:lnTo>
                      <a:pt x="9056" y="8589"/>
                    </a:lnTo>
                    <a:lnTo>
                      <a:pt x="9244" y="8419"/>
                    </a:lnTo>
                    <a:lnTo>
                      <a:pt x="9432" y="8240"/>
                    </a:lnTo>
                    <a:lnTo>
                      <a:pt x="9772" y="7873"/>
                    </a:lnTo>
                    <a:lnTo>
                      <a:pt x="10059" y="7479"/>
                    </a:lnTo>
                    <a:lnTo>
                      <a:pt x="10292" y="7058"/>
                    </a:lnTo>
                    <a:lnTo>
                      <a:pt x="10489" y="6619"/>
                    </a:lnTo>
                    <a:lnTo>
                      <a:pt x="10632" y="6153"/>
                    </a:lnTo>
                    <a:lnTo>
                      <a:pt x="10731" y="5670"/>
                    </a:lnTo>
                    <a:lnTo>
                      <a:pt x="10776" y="5168"/>
                    </a:lnTo>
                    <a:lnTo>
                      <a:pt x="10785" y="4899"/>
                    </a:lnTo>
                    <a:lnTo>
                      <a:pt x="10776" y="4640"/>
                    </a:lnTo>
                    <a:lnTo>
                      <a:pt x="10731" y="4129"/>
                    </a:lnTo>
                    <a:lnTo>
                      <a:pt x="10632" y="3645"/>
                    </a:lnTo>
                    <a:lnTo>
                      <a:pt x="10489" y="3189"/>
                    </a:lnTo>
                    <a:lnTo>
                      <a:pt x="10292" y="2750"/>
                    </a:lnTo>
                    <a:lnTo>
                      <a:pt x="10059" y="2329"/>
                    </a:lnTo>
                    <a:lnTo>
                      <a:pt x="9772" y="1935"/>
                    </a:lnTo>
                    <a:lnTo>
                      <a:pt x="9432" y="1558"/>
                    </a:lnTo>
                    <a:lnTo>
                      <a:pt x="9244" y="1388"/>
                    </a:lnTo>
                    <a:lnTo>
                      <a:pt x="9056" y="1218"/>
                    </a:lnTo>
                    <a:lnTo>
                      <a:pt x="8653" y="914"/>
                    </a:lnTo>
                    <a:lnTo>
                      <a:pt x="8232" y="654"/>
                    </a:lnTo>
                    <a:lnTo>
                      <a:pt x="7802" y="430"/>
                    </a:lnTo>
                    <a:lnTo>
                      <a:pt x="7345" y="260"/>
                    </a:lnTo>
                    <a:lnTo>
                      <a:pt x="6880" y="134"/>
                    </a:lnTo>
                    <a:lnTo>
                      <a:pt x="6387" y="45"/>
                    </a:lnTo>
                    <a:lnTo>
                      <a:pt x="58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61"/>
              <p:cNvSpPr/>
              <p:nvPr/>
            </p:nvSpPr>
            <p:spPr>
              <a:xfrm>
                <a:off x="5159975" y="2661450"/>
                <a:ext cx="53075" cy="412250"/>
              </a:xfrm>
              <a:custGeom>
                <a:rect b="b" l="l" r="r" t="t"/>
                <a:pathLst>
                  <a:path extrusionOk="0" h="16490" w="2123">
                    <a:moveTo>
                      <a:pt x="0" y="0"/>
                    </a:moveTo>
                    <a:lnTo>
                      <a:pt x="0" y="16489"/>
                    </a:lnTo>
                    <a:lnTo>
                      <a:pt x="2123" y="16489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61"/>
              <p:cNvSpPr/>
              <p:nvPr/>
            </p:nvSpPr>
            <p:spPr>
              <a:xfrm>
                <a:off x="5258475" y="2782125"/>
                <a:ext cx="251725" cy="300750"/>
              </a:xfrm>
              <a:custGeom>
                <a:rect b="b" l="l" r="r" t="t"/>
                <a:pathLst>
                  <a:path extrusionOk="0" h="12030" w="10069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4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30" y="9611"/>
                    </a:lnTo>
                    <a:lnTo>
                      <a:pt x="2751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13" y="8303"/>
                    </a:lnTo>
                    <a:lnTo>
                      <a:pt x="2213" y="8079"/>
                    </a:lnTo>
                    <a:lnTo>
                      <a:pt x="2312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4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6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2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2" y="2267"/>
                    </a:lnTo>
                    <a:lnTo>
                      <a:pt x="3996" y="2105"/>
                    </a:lnTo>
                    <a:lnTo>
                      <a:pt x="4417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6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4" y="3315"/>
                    </a:lnTo>
                    <a:lnTo>
                      <a:pt x="7919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2" y="4837"/>
                    </a:lnTo>
                    <a:lnTo>
                      <a:pt x="7041" y="4577"/>
                    </a:lnTo>
                    <a:lnTo>
                      <a:pt x="6271" y="4398"/>
                    </a:lnTo>
                    <a:lnTo>
                      <a:pt x="5420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3" y="6091"/>
                    </a:lnTo>
                    <a:lnTo>
                      <a:pt x="449" y="6422"/>
                    </a:lnTo>
                    <a:lnTo>
                      <a:pt x="270" y="6781"/>
                    </a:lnTo>
                    <a:lnTo>
                      <a:pt x="135" y="7175"/>
                    </a:lnTo>
                    <a:lnTo>
                      <a:pt x="55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4" y="10722"/>
                    </a:lnTo>
                    <a:lnTo>
                      <a:pt x="1210" y="10990"/>
                    </a:lnTo>
                    <a:lnTo>
                      <a:pt x="1524" y="11241"/>
                    </a:lnTo>
                    <a:lnTo>
                      <a:pt x="2195" y="11626"/>
                    </a:lnTo>
                    <a:lnTo>
                      <a:pt x="2948" y="11895"/>
                    </a:lnTo>
                    <a:lnTo>
                      <a:pt x="3772" y="12020"/>
                    </a:lnTo>
                    <a:lnTo>
                      <a:pt x="4211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6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26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9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161"/>
              <p:cNvSpPr/>
              <p:nvPr/>
            </p:nvSpPr>
            <p:spPr>
              <a:xfrm>
                <a:off x="5545100" y="2704875"/>
                <a:ext cx="183175" cy="373300"/>
              </a:xfrm>
              <a:custGeom>
                <a:rect b="b" l="l" r="r" t="t"/>
                <a:pathLst>
                  <a:path extrusionOk="0" h="14932" w="7327">
                    <a:moveTo>
                      <a:pt x="1989" y="1"/>
                    </a:moveTo>
                    <a:lnTo>
                      <a:pt x="1989" y="3458"/>
                    </a:lnTo>
                    <a:lnTo>
                      <a:pt x="0" y="3458"/>
                    </a:lnTo>
                    <a:lnTo>
                      <a:pt x="0" y="5392"/>
                    </a:lnTo>
                    <a:lnTo>
                      <a:pt x="1989" y="5392"/>
                    </a:lnTo>
                    <a:lnTo>
                      <a:pt x="1989" y="11313"/>
                    </a:lnTo>
                    <a:lnTo>
                      <a:pt x="1998" y="11743"/>
                    </a:lnTo>
                    <a:lnTo>
                      <a:pt x="2105" y="12504"/>
                    </a:lnTo>
                    <a:lnTo>
                      <a:pt x="2338" y="13176"/>
                    </a:lnTo>
                    <a:lnTo>
                      <a:pt x="2687" y="13749"/>
                    </a:lnTo>
                    <a:lnTo>
                      <a:pt x="2911" y="13991"/>
                    </a:lnTo>
                    <a:lnTo>
                      <a:pt x="3153" y="14215"/>
                    </a:lnTo>
                    <a:lnTo>
                      <a:pt x="3726" y="14573"/>
                    </a:lnTo>
                    <a:lnTo>
                      <a:pt x="4407" y="14806"/>
                    </a:lnTo>
                    <a:lnTo>
                      <a:pt x="5186" y="14922"/>
                    </a:lnTo>
                    <a:lnTo>
                      <a:pt x="5625" y="14931"/>
                    </a:lnTo>
                    <a:lnTo>
                      <a:pt x="6118" y="14922"/>
                    </a:lnTo>
                    <a:lnTo>
                      <a:pt x="6763" y="14815"/>
                    </a:lnTo>
                    <a:lnTo>
                      <a:pt x="7148" y="14707"/>
                    </a:lnTo>
                    <a:lnTo>
                      <a:pt x="7327" y="14645"/>
                    </a:lnTo>
                    <a:lnTo>
                      <a:pt x="6583" y="12817"/>
                    </a:lnTo>
                    <a:lnTo>
                      <a:pt x="6386" y="12898"/>
                    </a:lnTo>
                    <a:lnTo>
                      <a:pt x="5903" y="12988"/>
                    </a:lnTo>
                    <a:lnTo>
                      <a:pt x="5625" y="12997"/>
                    </a:lnTo>
                    <a:lnTo>
                      <a:pt x="5437" y="12988"/>
                    </a:lnTo>
                    <a:lnTo>
                      <a:pt x="5106" y="12934"/>
                    </a:lnTo>
                    <a:lnTo>
                      <a:pt x="4819" y="12817"/>
                    </a:lnTo>
                    <a:lnTo>
                      <a:pt x="4577" y="12647"/>
                    </a:lnTo>
                    <a:lnTo>
                      <a:pt x="4389" y="12414"/>
                    </a:lnTo>
                    <a:lnTo>
                      <a:pt x="4246" y="12128"/>
                    </a:lnTo>
                    <a:lnTo>
                      <a:pt x="4147" y="11778"/>
                    </a:lnTo>
                    <a:lnTo>
                      <a:pt x="4102" y="11375"/>
                    </a:lnTo>
                    <a:lnTo>
                      <a:pt x="4102" y="11152"/>
                    </a:lnTo>
                    <a:lnTo>
                      <a:pt x="4102" y="5392"/>
                    </a:lnTo>
                    <a:lnTo>
                      <a:pt x="6870" y="5392"/>
                    </a:lnTo>
                    <a:lnTo>
                      <a:pt x="6870" y="3458"/>
                    </a:lnTo>
                    <a:lnTo>
                      <a:pt x="4102" y="3458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61"/>
              <p:cNvSpPr/>
              <p:nvPr/>
            </p:nvSpPr>
            <p:spPr>
              <a:xfrm>
                <a:off x="5754900" y="2659200"/>
                <a:ext cx="195500" cy="415150"/>
              </a:xfrm>
              <a:custGeom>
                <a:rect b="b" l="l" r="r" t="t"/>
                <a:pathLst>
                  <a:path extrusionOk="0" h="16606" w="7820">
                    <a:moveTo>
                      <a:pt x="6118" y="0"/>
                    </a:moveTo>
                    <a:lnTo>
                      <a:pt x="5679" y="9"/>
                    </a:lnTo>
                    <a:lnTo>
                      <a:pt x="4864" y="135"/>
                    </a:lnTo>
                    <a:lnTo>
                      <a:pt x="4139" y="395"/>
                    </a:lnTo>
                    <a:lnTo>
                      <a:pt x="3503" y="780"/>
                    </a:lnTo>
                    <a:lnTo>
                      <a:pt x="3225" y="1030"/>
                    </a:lnTo>
                    <a:lnTo>
                      <a:pt x="2956" y="1299"/>
                    </a:lnTo>
                    <a:lnTo>
                      <a:pt x="2535" y="1899"/>
                    </a:lnTo>
                    <a:lnTo>
                      <a:pt x="2267" y="2589"/>
                    </a:lnTo>
                    <a:lnTo>
                      <a:pt x="2123" y="3368"/>
                    </a:lnTo>
                    <a:lnTo>
                      <a:pt x="2114" y="3798"/>
                    </a:lnTo>
                    <a:lnTo>
                      <a:pt x="2114" y="5321"/>
                    </a:lnTo>
                    <a:lnTo>
                      <a:pt x="1" y="5321"/>
                    </a:lnTo>
                    <a:lnTo>
                      <a:pt x="1" y="7255"/>
                    </a:lnTo>
                    <a:lnTo>
                      <a:pt x="2123" y="7255"/>
                    </a:lnTo>
                    <a:lnTo>
                      <a:pt x="2123" y="16606"/>
                    </a:lnTo>
                    <a:lnTo>
                      <a:pt x="4237" y="16606"/>
                    </a:lnTo>
                    <a:lnTo>
                      <a:pt x="4237" y="7255"/>
                    </a:lnTo>
                    <a:lnTo>
                      <a:pt x="7184" y="7255"/>
                    </a:lnTo>
                    <a:lnTo>
                      <a:pt x="7184" y="5321"/>
                    </a:lnTo>
                    <a:lnTo>
                      <a:pt x="4237" y="5321"/>
                    </a:lnTo>
                    <a:lnTo>
                      <a:pt x="4237" y="3888"/>
                    </a:lnTo>
                    <a:lnTo>
                      <a:pt x="4246" y="3646"/>
                    </a:lnTo>
                    <a:lnTo>
                      <a:pt x="4309" y="3234"/>
                    </a:lnTo>
                    <a:lnTo>
                      <a:pt x="4443" y="2876"/>
                    </a:lnTo>
                    <a:lnTo>
                      <a:pt x="4640" y="2571"/>
                    </a:lnTo>
                    <a:lnTo>
                      <a:pt x="4766" y="2437"/>
                    </a:lnTo>
                    <a:lnTo>
                      <a:pt x="4900" y="2320"/>
                    </a:lnTo>
                    <a:lnTo>
                      <a:pt x="5204" y="2141"/>
                    </a:lnTo>
                    <a:lnTo>
                      <a:pt x="5545" y="2016"/>
                    </a:lnTo>
                    <a:lnTo>
                      <a:pt x="5921" y="1953"/>
                    </a:lnTo>
                    <a:lnTo>
                      <a:pt x="6118" y="1944"/>
                    </a:lnTo>
                    <a:lnTo>
                      <a:pt x="6405" y="1953"/>
                    </a:lnTo>
                    <a:lnTo>
                      <a:pt x="6888" y="2043"/>
                    </a:lnTo>
                    <a:lnTo>
                      <a:pt x="7085" y="2123"/>
                    </a:lnTo>
                    <a:lnTo>
                      <a:pt x="7820" y="305"/>
                    </a:lnTo>
                    <a:lnTo>
                      <a:pt x="7650" y="224"/>
                    </a:lnTo>
                    <a:lnTo>
                      <a:pt x="7264" y="117"/>
                    </a:lnTo>
                    <a:lnTo>
                      <a:pt x="6611" y="9"/>
                    </a:lnTo>
                    <a:lnTo>
                      <a:pt x="6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61"/>
              <p:cNvSpPr/>
              <p:nvPr/>
            </p:nvSpPr>
            <p:spPr>
              <a:xfrm>
                <a:off x="5951500" y="2782350"/>
                <a:ext cx="290000" cy="300525"/>
              </a:xfrm>
              <a:custGeom>
                <a:rect b="b" l="l" r="r" t="t"/>
                <a:pathLst>
                  <a:path extrusionOk="0" h="12021" w="11600">
                    <a:moveTo>
                      <a:pt x="5804" y="1935"/>
                    </a:moveTo>
                    <a:lnTo>
                      <a:pt x="6172" y="1944"/>
                    </a:lnTo>
                    <a:lnTo>
                      <a:pt x="6870" y="2087"/>
                    </a:lnTo>
                    <a:lnTo>
                      <a:pt x="7515" y="2365"/>
                    </a:lnTo>
                    <a:lnTo>
                      <a:pt x="8115" y="2786"/>
                    </a:lnTo>
                    <a:lnTo>
                      <a:pt x="8384" y="3055"/>
                    </a:lnTo>
                    <a:lnTo>
                      <a:pt x="8653" y="3341"/>
                    </a:lnTo>
                    <a:lnTo>
                      <a:pt x="9065" y="3986"/>
                    </a:lnTo>
                    <a:lnTo>
                      <a:pt x="9333" y="4721"/>
                    </a:lnTo>
                    <a:lnTo>
                      <a:pt x="9477" y="5554"/>
                    </a:lnTo>
                    <a:lnTo>
                      <a:pt x="9486" y="6010"/>
                    </a:lnTo>
                    <a:lnTo>
                      <a:pt x="9477" y="6458"/>
                    </a:lnTo>
                    <a:lnTo>
                      <a:pt x="9333" y="7291"/>
                    </a:lnTo>
                    <a:lnTo>
                      <a:pt x="9065" y="8026"/>
                    </a:lnTo>
                    <a:lnTo>
                      <a:pt x="8653" y="8679"/>
                    </a:lnTo>
                    <a:lnTo>
                      <a:pt x="8384" y="8966"/>
                    </a:lnTo>
                    <a:lnTo>
                      <a:pt x="8115" y="9235"/>
                    </a:lnTo>
                    <a:lnTo>
                      <a:pt x="7515" y="9656"/>
                    </a:lnTo>
                    <a:lnTo>
                      <a:pt x="6870" y="9933"/>
                    </a:lnTo>
                    <a:lnTo>
                      <a:pt x="6172" y="10077"/>
                    </a:lnTo>
                    <a:lnTo>
                      <a:pt x="5804" y="10086"/>
                    </a:lnTo>
                    <a:lnTo>
                      <a:pt x="5437" y="10077"/>
                    </a:lnTo>
                    <a:lnTo>
                      <a:pt x="4739" y="9933"/>
                    </a:lnTo>
                    <a:lnTo>
                      <a:pt x="4094" y="9656"/>
                    </a:lnTo>
                    <a:lnTo>
                      <a:pt x="3494" y="9235"/>
                    </a:lnTo>
                    <a:lnTo>
                      <a:pt x="3216" y="8966"/>
                    </a:lnTo>
                    <a:lnTo>
                      <a:pt x="2956" y="8679"/>
                    </a:lnTo>
                    <a:lnTo>
                      <a:pt x="2544" y="8035"/>
                    </a:lnTo>
                    <a:lnTo>
                      <a:pt x="2267" y="7300"/>
                    </a:lnTo>
                    <a:lnTo>
                      <a:pt x="2132" y="6467"/>
                    </a:lnTo>
                    <a:lnTo>
                      <a:pt x="2114" y="6010"/>
                    </a:lnTo>
                    <a:lnTo>
                      <a:pt x="2132" y="5563"/>
                    </a:lnTo>
                    <a:lnTo>
                      <a:pt x="2267" y="4730"/>
                    </a:lnTo>
                    <a:lnTo>
                      <a:pt x="2544" y="3995"/>
                    </a:lnTo>
                    <a:lnTo>
                      <a:pt x="2956" y="3341"/>
                    </a:lnTo>
                    <a:lnTo>
                      <a:pt x="3216" y="3055"/>
                    </a:lnTo>
                    <a:lnTo>
                      <a:pt x="3494" y="2786"/>
                    </a:lnTo>
                    <a:lnTo>
                      <a:pt x="4094" y="2365"/>
                    </a:lnTo>
                    <a:lnTo>
                      <a:pt x="4739" y="2087"/>
                    </a:lnTo>
                    <a:lnTo>
                      <a:pt x="5437" y="1944"/>
                    </a:lnTo>
                    <a:lnTo>
                      <a:pt x="5804" y="1935"/>
                    </a:lnTo>
                    <a:close/>
                    <a:moveTo>
                      <a:pt x="5491" y="1"/>
                    </a:moveTo>
                    <a:lnTo>
                      <a:pt x="4882" y="54"/>
                    </a:lnTo>
                    <a:lnTo>
                      <a:pt x="4309" y="162"/>
                    </a:lnTo>
                    <a:lnTo>
                      <a:pt x="3753" y="323"/>
                    </a:lnTo>
                    <a:lnTo>
                      <a:pt x="3234" y="538"/>
                    </a:lnTo>
                    <a:lnTo>
                      <a:pt x="2741" y="807"/>
                    </a:lnTo>
                    <a:lnTo>
                      <a:pt x="2275" y="1129"/>
                    </a:lnTo>
                    <a:lnTo>
                      <a:pt x="1846" y="1505"/>
                    </a:lnTo>
                    <a:lnTo>
                      <a:pt x="1640" y="1711"/>
                    </a:lnTo>
                    <a:lnTo>
                      <a:pt x="1434" y="1926"/>
                    </a:lnTo>
                    <a:lnTo>
                      <a:pt x="1084" y="2383"/>
                    </a:lnTo>
                    <a:lnTo>
                      <a:pt x="771" y="2867"/>
                    </a:lnTo>
                    <a:lnTo>
                      <a:pt x="520" y="3377"/>
                    </a:lnTo>
                    <a:lnTo>
                      <a:pt x="314" y="3915"/>
                    </a:lnTo>
                    <a:lnTo>
                      <a:pt x="162" y="4479"/>
                    </a:lnTo>
                    <a:lnTo>
                      <a:pt x="54" y="5070"/>
                    </a:lnTo>
                    <a:lnTo>
                      <a:pt x="9" y="5688"/>
                    </a:lnTo>
                    <a:lnTo>
                      <a:pt x="1" y="6010"/>
                    </a:lnTo>
                    <a:lnTo>
                      <a:pt x="9" y="6333"/>
                    </a:lnTo>
                    <a:lnTo>
                      <a:pt x="54" y="6951"/>
                    </a:lnTo>
                    <a:lnTo>
                      <a:pt x="162" y="7542"/>
                    </a:lnTo>
                    <a:lnTo>
                      <a:pt x="314" y="8106"/>
                    </a:lnTo>
                    <a:lnTo>
                      <a:pt x="520" y="8644"/>
                    </a:lnTo>
                    <a:lnTo>
                      <a:pt x="771" y="9154"/>
                    </a:lnTo>
                    <a:lnTo>
                      <a:pt x="1084" y="9638"/>
                    </a:lnTo>
                    <a:lnTo>
                      <a:pt x="1434" y="10095"/>
                    </a:lnTo>
                    <a:lnTo>
                      <a:pt x="1640" y="10310"/>
                    </a:lnTo>
                    <a:lnTo>
                      <a:pt x="1846" y="10516"/>
                    </a:lnTo>
                    <a:lnTo>
                      <a:pt x="2275" y="10892"/>
                    </a:lnTo>
                    <a:lnTo>
                      <a:pt x="2741" y="11214"/>
                    </a:lnTo>
                    <a:lnTo>
                      <a:pt x="3234" y="11483"/>
                    </a:lnTo>
                    <a:lnTo>
                      <a:pt x="3753" y="11698"/>
                    </a:lnTo>
                    <a:lnTo>
                      <a:pt x="4309" y="11859"/>
                    </a:lnTo>
                    <a:lnTo>
                      <a:pt x="4882" y="11967"/>
                    </a:lnTo>
                    <a:lnTo>
                      <a:pt x="5491" y="12020"/>
                    </a:lnTo>
                    <a:lnTo>
                      <a:pt x="6118" y="12020"/>
                    </a:lnTo>
                    <a:lnTo>
                      <a:pt x="6718" y="11967"/>
                    </a:lnTo>
                    <a:lnTo>
                      <a:pt x="7291" y="11859"/>
                    </a:lnTo>
                    <a:lnTo>
                      <a:pt x="7846" y="11698"/>
                    </a:lnTo>
                    <a:lnTo>
                      <a:pt x="8366" y="11483"/>
                    </a:lnTo>
                    <a:lnTo>
                      <a:pt x="8859" y="11214"/>
                    </a:lnTo>
                    <a:lnTo>
                      <a:pt x="9324" y="10892"/>
                    </a:lnTo>
                    <a:lnTo>
                      <a:pt x="9763" y="10516"/>
                    </a:lnTo>
                    <a:lnTo>
                      <a:pt x="9969" y="10310"/>
                    </a:lnTo>
                    <a:lnTo>
                      <a:pt x="10166" y="10095"/>
                    </a:lnTo>
                    <a:lnTo>
                      <a:pt x="10524" y="9638"/>
                    </a:lnTo>
                    <a:lnTo>
                      <a:pt x="10829" y="9154"/>
                    </a:lnTo>
                    <a:lnTo>
                      <a:pt x="11089" y="8644"/>
                    </a:lnTo>
                    <a:lnTo>
                      <a:pt x="11286" y="8106"/>
                    </a:lnTo>
                    <a:lnTo>
                      <a:pt x="11447" y="7542"/>
                    </a:lnTo>
                    <a:lnTo>
                      <a:pt x="11546" y="6951"/>
                    </a:lnTo>
                    <a:lnTo>
                      <a:pt x="11599" y="6333"/>
                    </a:lnTo>
                    <a:lnTo>
                      <a:pt x="11599" y="6010"/>
                    </a:lnTo>
                    <a:lnTo>
                      <a:pt x="11599" y="5688"/>
                    </a:lnTo>
                    <a:lnTo>
                      <a:pt x="11546" y="5070"/>
                    </a:lnTo>
                    <a:lnTo>
                      <a:pt x="11447" y="4479"/>
                    </a:lnTo>
                    <a:lnTo>
                      <a:pt x="11286" y="3915"/>
                    </a:lnTo>
                    <a:lnTo>
                      <a:pt x="11089" y="3377"/>
                    </a:lnTo>
                    <a:lnTo>
                      <a:pt x="10829" y="2867"/>
                    </a:lnTo>
                    <a:lnTo>
                      <a:pt x="10524" y="2383"/>
                    </a:lnTo>
                    <a:lnTo>
                      <a:pt x="10166" y="1926"/>
                    </a:lnTo>
                    <a:lnTo>
                      <a:pt x="9969" y="1711"/>
                    </a:lnTo>
                    <a:lnTo>
                      <a:pt x="9763" y="1505"/>
                    </a:lnTo>
                    <a:lnTo>
                      <a:pt x="9324" y="1129"/>
                    </a:lnTo>
                    <a:lnTo>
                      <a:pt x="8859" y="807"/>
                    </a:lnTo>
                    <a:lnTo>
                      <a:pt x="8366" y="538"/>
                    </a:lnTo>
                    <a:lnTo>
                      <a:pt x="7846" y="323"/>
                    </a:lnTo>
                    <a:lnTo>
                      <a:pt x="7300" y="162"/>
                    </a:lnTo>
                    <a:lnTo>
                      <a:pt x="6718" y="54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161"/>
              <p:cNvSpPr/>
              <p:nvPr/>
            </p:nvSpPr>
            <p:spPr>
              <a:xfrm>
                <a:off x="6284675" y="2784825"/>
                <a:ext cx="174475" cy="288875"/>
              </a:xfrm>
              <a:custGeom>
                <a:rect b="b" l="l" r="r" t="t"/>
                <a:pathLst>
                  <a:path extrusionOk="0" h="11555" w="6979">
                    <a:moveTo>
                      <a:pt x="5384" y="0"/>
                    </a:moveTo>
                    <a:lnTo>
                      <a:pt x="5151" y="9"/>
                    </a:lnTo>
                    <a:lnTo>
                      <a:pt x="4667" y="81"/>
                    </a:lnTo>
                    <a:lnTo>
                      <a:pt x="4184" y="224"/>
                    </a:lnTo>
                    <a:lnTo>
                      <a:pt x="3691" y="448"/>
                    </a:lnTo>
                    <a:lnTo>
                      <a:pt x="3440" y="591"/>
                    </a:lnTo>
                    <a:lnTo>
                      <a:pt x="3198" y="743"/>
                    </a:lnTo>
                    <a:lnTo>
                      <a:pt x="2777" y="1093"/>
                    </a:lnTo>
                    <a:lnTo>
                      <a:pt x="2446" y="1469"/>
                    </a:lnTo>
                    <a:lnTo>
                      <a:pt x="2204" y="1890"/>
                    </a:lnTo>
                    <a:lnTo>
                      <a:pt x="2115" y="2114"/>
                    </a:lnTo>
                    <a:lnTo>
                      <a:pt x="2025" y="2114"/>
                    </a:lnTo>
                    <a:lnTo>
                      <a:pt x="2025" y="269"/>
                    </a:lnTo>
                    <a:lnTo>
                      <a:pt x="1" y="269"/>
                    </a:lnTo>
                    <a:lnTo>
                      <a:pt x="1" y="11554"/>
                    </a:lnTo>
                    <a:lnTo>
                      <a:pt x="2115" y="11554"/>
                    </a:lnTo>
                    <a:lnTo>
                      <a:pt x="2115" y="5401"/>
                    </a:lnTo>
                    <a:lnTo>
                      <a:pt x="2124" y="5034"/>
                    </a:lnTo>
                    <a:lnTo>
                      <a:pt x="2231" y="4362"/>
                    </a:lnTo>
                    <a:lnTo>
                      <a:pt x="2455" y="3771"/>
                    </a:lnTo>
                    <a:lnTo>
                      <a:pt x="2786" y="3242"/>
                    </a:lnTo>
                    <a:lnTo>
                      <a:pt x="3001" y="3010"/>
                    </a:lnTo>
                    <a:lnTo>
                      <a:pt x="3225" y="2795"/>
                    </a:lnTo>
                    <a:lnTo>
                      <a:pt x="3700" y="2454"/>
                    </a:lnTo>
                    <a:lnTo>
                      <a:pt x="4210" y="2230"/>
                    </a:lnTo>
                    <a:lnTo>
                      <a:pt x="4748" y="2114"/>
                    </a:lnTo>
                    <a:lnTo>
                      <a:pt x="5034" y="2105"/>
                    </a:lnTo>
                    <a:lnTo>
                      <a:pt x="5384" y="2114"/>
                    </a:lnTo>
                    <a:lnTo>
                      <a:pt x="5948" y="2186"/>
                    </a:lnTo>
                    <a:lnTo>
                      <a:pt x="6172" y="2266"/>
                    </a:lnTo>
                    <a:lnTo>
                      <a:pt x="6978" y="278"/>
                    </a:lnTo>
                    <a:lnTo>
                      <a:pt x="6808" y="215"/>
                    </a:lnTo>
                    <a:lnTo>
                      <a:pt x="6450" y="108"/>
                    </a:lnTo>
                    <a:lnTo>
                      <a:pt x="5841" y="9"/>
                    </a:lnTo>
                    <a:lnTo>
                      <a:pt x="53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161"/>
              <p:cNvSpPr/>
              <p:nvPr/>
            </p:nvSpPr>
            <p:spPr>
              <a:xfrm>
                <a:off x="6493375" y="2782575"/>
                <a:ext cx="428600" cy="292000"/>
              </a:xfrm>
              <a:custGeom>
                <a:rect b="b" l="l" r="r" t="t"/>
                <a:pathLst>
                  <a:path extrusionOk="0" h="11680" w="17144">
                    <a:moveTo>
                      <a:pt x="5598" y="1"/>
                    </a:moveTo>
                    <a:lnTo>
                      <a:pt x="5356" y="9"/>
                    </a:lnTo>
                    <a:lnTo>
                      <a:pt x="4855" y="72"/>
                    </a:lnTo>
                    <a:lnTo>
                      <a:pt x="4362" y="215"/>
                    </a:lnTo>
                    <a:lnTo>
                      <a:pt x="3861" y="421"/>
                    </a:lnTo>
                    <a:lnTo>
                      <a:pt x="3610" y="565"/>
                    </a:lnTo>
                    <a:lnTo>
                      <a:pt x="3359" y="699"/>
                    </a:lnTo>
                    <a:lnTo>
                      <a:pt x="2920" y="1013"/>
                    </a:lnTo>
                    <a:lnTo>
                      <a:pt x="2553" y="1353"/>
                    </a:lnTo>
                    <a:lnTo>
                      <a:pt x="2248" y="1729"/>
                    </a:lnTo>
                    <a:lnTo>
                      <a:pt x="2123" y="1926"/>
                    </a:lnTo>
                    <a:lnTo>
                      <a:pt x="2034" y="1926"/>
                    </a:lnTo>
                    <a:lnTo>
                      <a:pt x="2034" y="359"/>
                    </a:lnTo>
                    <a:lnTo>
                      <a:pt x="0" y="359"/>
                    </a:lnTo>
                    <a:lnTo>
                      <a:pt x="0" y="11644"/>
                    </a:lnTo>
                    <a:lnTo>
                      <a:pt x="0" y="11680"/>
                    </a:lnTo>
                    <a:lnTo>
                      <a:pt x="2114" y="11680"/>
                    </a:lnTo>
                    <a:lnTo>
                      <a:pt x="2114" y="5428"/>
                    </a:lnTo>
                    <a:lnTo>
                      <a:pt x="2123" y="5097"/>
                    </a:lnTo>
                    <a:lnTo>
                      <a:pt x="2231" y="4452"/>
                    </a:lnTo>
                    <a:lnTo>
                      <a:pt x="2428" y="3843"/>
                    </a:lnTo>
                    <a:lnTo>
                      <a:pt x="2741" y="3279"/>
                    </a:lnTo>
                    <a:lnTo>
                      <a:pt x="2938" y="3010"/>
                    </a:lnTo>
                    <a:lnTo>
                      <a:pt x="3144" y="2759"/>
                    </a:lnTo>
                    <a:lnTo>
                      <a:pt x="3610" y="2356"/>
                    </a:lnTo>
                    <a:lnTo>
                      <a:pt x="4120" y="2096"/>
                    </a:lnTo>
                    <a:lnTo>
                      <a:pt x="4694" y="1962"/>
                    </a:lnTo>
                    <a:lnTo>
                      <a:pt x="4998" y="1953"/>
                    </a:lnTo>
                    <a:lnTo>
                      <a:pt x="5312" y="1953"/>
                    </a:lnTo>
                    <a:lnTo>
                      <a:pt x="5867" y="2052"/>
                    </a:lnTo>
                    <a:lnTo>
                      <a:pt x="6333" y="2231"/>
                    </a:lnTo>
                    <a:lnTo>
                      <a:pt x="6727" y="2499"/>
                    </a:lnTo>
                    <a:lnTo>
                      <a:pt x="6888" y="2670"/>
                    </a:lnTo>
                    <a:lnTo>
                      <a:pt x="7040" y="2858"/>
                    </a:lnTo>
                    <a:lnTo>
                      <a:pt x="7273" y="3341"/>
                    </a:lnTo>
                    <a:lnTo>
                      <a:pt x="7425" y="3941"/>
                    </a:lnTo>
                    <a:lnTo>
                      <a:pt x="7506" y="4667"/>
                    </a:lnTo>
                    <a:lnTo>
                      <a:pt x="7515" y="5088"/>
                    </a:lnTo>
                    <a:lnTo>
                      <a:pt x="7515" y="11671"/>
                    </a:lnTo>
                    <a:lnTo>
                      <a:pt x="9620" y="11671"/>
                    </a:lnTo>
                    <a:lnTo>
                      <a:pt x="9620" y="5419"/>
                    </a:lnTo>
                    <a:lnTo>
                      <a:pt x="9629" y="5079"/>
                    </a:lnTo>
                    <a:lnTo>
                      <a:pt x="9727" y="4443"/>
                    </a:lnTo>
                    <a:lnTo>
                      <a:pt x="9933" y="3834"/>
                    </a:lnTo>
                    <a:lnTo>
                      <a:pt x="10238" y="3270"/>
                    </a:lnTo>
                    <a:lnTo>
                      <a:pt x="10435" y="3001"/>
                    </a:lnTo>
                    <a:lnTo>
                      <a:pt x="10650" y="2750"/>
                    </a:lnTo>
                    <a:lnTo>
                      <a:pt x="11107" y="2347"/>
                    </a:lnTo>
                    <a:lnTo>
                      <a:pt x="11626" y="2078"/>
                    </a:lnTo>
                    <a:lnTo>
                      <a:pt x="12190" y="1953"/>
                    </a:lnTo>
                    <a:lnTo>
                      <a:pt x="12495" y="1935"/>
                    </a:lnTo>
                    <a:lnTo>
                      <a:pt x="12808" y="1944"/>
                    </a:lnTo>
                    <a:lnTo>
                      <a:pt x="13364" y="2034"/>
                    </a:lnTo>
                    <a:lnTo>
                      <a:pt x="13838" y="2213"/>
                    </a:lnTo>
                    <a:lnTo>
                      <a:pt x="14223" y="2482"/>
                    </a:lnTo>
                    <a:lnTo>
                      <a:pt x="14394" y="2652"/>
                    </a:lnTo>
                    <a:lnTo>
                      <a:pt x="14537" y="2849"/>
                    </a:lnTo>
                    <a:lnTo>
                      <a:pt x="14770" y="3323"/>
                    </a:lnTo>
                    <a:lnTo>
                      <a:pt x="14931" y="3932"/>
                    </a:lnTo>
                    <a:lnTo>
                      <a:pt x="15012" y="4658"/>
                    </a:lnTo>
                    <a:lnTo>
                      <a:pt x="15021" y="5070"/>
                    </a:lnTo>
                    <a:lnTo>
                      <a:pt x="15021" y="11653"/>
                    </a:lnTo>
                    <a:lnTo>
                      <a:pt x="17143" y="11653"/>
                    </a:lnTo>
                    <a:lnTo>
                      <a:pt x="17143" y="4748"/>
                    </a:lnTo>
                    <a:lnTo>
                      <a:pt x="17134" y="4210"/>
                    </a:lnTo>
                    <a:lnTo>
                      <a:pt x="17000" y="3225"/>
                    </a:lnTo>
                    <a:lnTo>
                      <a:pt x="16749" y="2356"/>
                    </a:lnTo>
                    <a:lnTo>
                      <a:pt x="16364" y="1604"/>
                    </a:lnTo>
                    <a:lnTo>
                      <a:pt x="16122" y="1281"/>
                    </a:lnTo>
                    <a:lnTo>
                      <a:pt x="15997" y="1120"/>
                    </a:lnTo>
                    <a:lnTo>
                      <a:pt x="15710" y="842"/>
                    </a:lnTo>
                    <a:lnTo>
                      <a:pt x="15397" y="601"/>
                    </a:lnTo>
                    <a:lnTo>
                      <a:pt x="15056" y="404"/>
                    </a:lnTo>
                    <a:lnTo>
                      <a:pt x="14671" y="242"/>
                    </a:lnTo>
                    <a:lnTo>
                      <a:pt x="14268" y="126"/>
                    </a:lnTo>
                    <a:lnTo>
                      <a:pt x="13829" y="45"/>
                    </a:lnTo>
                    <a:lnTo>
                      <a:pt x="13364" y="1"/>
                    </a:lnTo>
                    <a:lnTo>
                      <a:pt x="13113" y="1"/>
                    </a:lnTo>
                    <a:lnTo>
                      <a:pt x="12799" y="9"/>
                    </a:lnTo>
                    <a:lnTo>
                      <a:pt x="12190" y="72"/>
                    </a:lnTo>
                    <a:lnTo>
                      <a:pt x="11626" y="207"/>
                    </a:lnTo>
                    <a:lnTo>
                      <a:pt x="11098" y="413"/>
                    </a:lnTo>
                    <a:lnTo>
                      <a:pt x="10605" y="681"/>
                    </a:lnTo>
                    <a:lnTo>
                      <a:pt x="10148" y="1022"/>
                    </a:lnTo>
                    <a:lnTo>
                      <a:pt x="9727" y="1425"/>
                    </a:lnTo>
                    <a:lnTo>
                      <a:pt x="9351" y="1899"/>
                    </a:lnTo>
                    <a:lnTo>
                      <a:pt x="9172" y="2159"/>
                    </a:lnTo>
                    <a:lnTo>
                      <a:pt x="9047" y="1899"/>
                    </a:lnTo>
                    <a:lnTo>
                      <a:pt x="8760" y="1425"/>
                    </a:lnTo>
                    <a:lnTo>
                      <a:pt x="8420" y="1022"/>
                    </a:lnTo>
                    <a:lnTo>
                      <a:pt x="8025" y="681"/>
                    </a:lnTo>
                    <a:lnTo>
                      <a:pt x="7578" y="413"/>
                    </a:lnTo>
                    <a:lnTo>
                      <a:pt x="7076" y="207"/>
                    </a:lnTo>
                    <a:lnTo>
                      <a:pt x="6530" y="72"/>
                    </a:lnTo>
                    <a:lnTo>
                      <a:pt x="5921" y="9"/>
                    </a:lnTo>
                    <a:lnTo>
                      <a:pt x="55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61"/>
              <p:cNvSpPr/>
              <p:nvPr/>
            </p:nvSpPr>
            <p:spPr>
              <a:xfrm>
                <a:off x="1340225" y="2610825"/>
                <a:ext cx="1865675" cy="609075"/>
              </a:xfrm>
              <a:custGeom>
                <a:rect b="b" l="l" r="r" t="t"/>
                <a:pathLst>
                  <a:path extrusionOk="0" h="24363" w="74627">
                    <a:moveTo>
                      <a:pt x="69431" y="9092"/>
                    </a:moveTo>
                    <a:lnTo>
                      <a:pt x="69799" y="9137"/>
                    </a:lnTo>
                    <a:lnTo>
                      <a:pt x="70148" y="9226"/>
                    </a:lnTo>
                    <a:lnTo>
                      <a:pt x="70479" y="9360"/>
                    </a:lnTo>
                    <a:lnTo>
                      <a:pt x="70641" y="9450"/>
                    </a:lnTo>
                    <a:lnTo>
                      <a:pt x="70793" y="9540"/>
                    </a:lnTo>
                    <a:lnTo>
                      <a:pt x="71053" y="9746"/>
                    </a:lnTo>
                    <a:lnTo>
                      <a:pt x="71259" y="9978"/>
                    </a:lnTo>
                    <a:lnTo>
                      <a:pt x="71429" y="10238"/>
                    </a:lnTo>
                    <a:lnTo>
                      <a:pt x="71491" y="10373"/>
                    </a:lnTo>
                    <a:lnTo>
                      <a:pt x="66064" y="12639"/>
                    </a:lnTo>
                    <a:lnTo>
                      <a:pt x="66064" y="12236"/>
                    </a:lnTo>
                    <a:lnTo>
                      <a:pt x="66171" y="11510"/>
                    </a:lnTo>
                    <a:lnTo>
                      <a:pt x="66422" y="10865"/>
                    </a:lnTo>
                    <a:lnTo>
                      <a:pt x="66798" y="10301"/>
                    </a:lnTo>
                    <a:lnTo>
                      <a:pt x="67049" y="10050"/>
                    </a:lnTo>
                    <a:lnTo>
                      <a:pt x="67300" y="9817"/>
                    </a:lnTo>
                    <a:lnTo>
                      <a:pt x="67828" y="9459"/>
                    </a:lnTo>
                    <a:lnTo>
                      <a:pt x="68383" y="9217"/>
                    </a:lnTo>
                    <a:lnTo>
                      <a:pt x="68948" y="9101"/>
                    </a:lnTo>
                    <a:lnTo>
                      <a:pt x="69243" y="9092"/>
                    </a:lnTo>
                    <a:close/>
                    <a:moveTo>
                      <a:pt x="52020" y="9119"/>
                    </a:moveTo>
                    <a:lnTo>
                      <a:pt x="52360" y="9137"/>
                    </a:lnTo>
                    <a:lnTo>
                      <a:pt x="52996" y="9262"/>
                    </a:lnTo>
                    <a:lnTo>
                      <a:pt x="53578" y="9531"/>
                    </a:lnTo>
                    <a:lnTo>
                      <a:pt x="54098" y="9934"/>
                    </a:lnTo>
                    <a:lnTo>
                      <a:pt x="54340" y="10184"/>
                    </a:lnTo>
                    <a:lnTo>
                      <a:pt x="54555" y="10462"/>
                    </a:lnTo>
                    <a:lnTo>
                      <a:pt x="54904" y="11053"/>
                    </a:lnTo>
                    <a:lnTo>
                      <a:pt x="55137" y="11716"/>
                    </a:lnTo>
                    <a:lnTo>
                      <a:pt x="55253" y="12442"/>
                    </a:lnTo>
                    <a:lnTo>
                      <a:pt x="55271" y="12836"/>
                    </a:lnTo>
                    <a:lnTo>
                      <a:pt x="55253" y="13221"/>
                    </a:lnTo>
                    <a:lnTo>
                      <a:pt x="55146" y="13937"/>
                    </a:lnTo>
                    <a:lnTo>
                      <a:pt x="54913" y="14591"/>
                    </a:lnTo>
                    <a:lnTo>
                      <a:pt x="54564" y="15182"/>
                    </a:lnTo>
                    <a:lnTo>
                      <a:pt x="54340" y="15451"/>
                    </a:lnTo>
                    <a:lnTo>
                      <a:pt x="54098" y="15702"/>
                    </a:lnTo>
                    <a:lnTo>
                      <a:pt x="53569" y="16096"/>
                    </a:lnTo>
                    <a:lnTo>
                      <a:pt x="52996" y="16356"/>
                    </a:lnTo>
                    <a:lnTo>
                      <a:pt x="52360" y="16490"/>
                    </a:lnTo>
                    <a:lnTo>
                      <a:pt x="52020" y="16499"/>
                    </a:lnTo>
                    <a:lnTo>
                      <a:pt x="51671" y="16490"/>
                    </a:lnTo>
                    <a:lnTo>
                      <a:pt x="51017" y="16356"/>
                    </a:lnTo>
                    <a:lnTo>
                      <a:pt x="50426" y="16096"/>
                    </a:lnTo>
                    <a:lnTo>
                      <a:pt x="49879" y="15702"/>
                    </a:lnTo>
                    <a:lnTo>
                      <a:pt x="49628" y="15451"/>
                    </a:lnTo>
                    <a:lnTo>
                      <a:pt x="49387" y="15182"/>
                    </a:lnTo>
                    <a:lnTo>
                      <a:pt x="49019" y="14591"/>
                    </a:lnTo>
                    <a:lnTo>
                      <a:pt x="48769" y="13937"/>
                    </a:lnTo>
                    <a:lnTo>
                      <a:pt x="48652" y="13221"/>
                    </a:lnTo>
                    <a:lnTo>
                      <a:pt x="48643" y="12836"/>
                    </a:lnTo>
                    <a:lnTo>
                      <a:pt x="48652" y="12442"/>
                    </a:lnTo>
                    <a:lnTo>
                      <a:pt x="48769" y="11716"/>
                    </a:lnTo>
                    <a:lnTo>
                      <a:pt x="49019" y="11053"/>
                    </a:lnTo>
                    <a:lnTo>
                      <a:pt x="49387" y="10453"/>
                    </a:lnTo>
                    <a:lnTo>
                      <a:pt x="49628" y="10184"/>
                    </a:lnTo>
                    <a:lnTo>
                      <a:pt x="49879" y="9934"/>
                    </a:lnTo>
                    <a:lnTo>
                      <a:pt x="50426" y="9531"/>
                    </a:lnTo>
                    <a:lnTo>
                      <a:pt x="51017" y="9262"/>
                    </a:lnTo>
                    <a:lnTo>
                      <a:pt x="51671" y="9137"/>
                    </a:lnTo>
                    <a:lnTo>
                      <a:pt x="52020" y="9119"/>
                    </a:lnTo>
                    <a:close/>
                    <a:moveTo>
                      <a:pt x="25455" y="9119"/>
                    </a:moveTo>
                    <a:lnTo>
                      <a:pt x="25804" y="9128"/>
                    </a:lnTo>
                    <a:lnTo>
                      <a:pt x="26467" y="9262"/>
                    </a:lnTo>
                    <a:lnTo>
                      <a:pt x="27067" y="9522"/>
                    </a:lnTo>
                    <a:lnTo>
                      <a:pt x="27622" y="9916"/>
                    </a:lnTo>
                    <a:lnTo>
                      <a:pt x="27882" y="10158"/>
                    </a:lnTo>
                    <a:lnTo>
                      <a:pt x="28124" y="10426"/>
                    </a:lnTo>
                    <a:lnTo>
                      <a:pt x="28491" y="11017"/>
                    </a:lnTo>
                    <a:lnTo>
                      <a:pt x="28742" y="11680"/>
                    </a:lnTo>
                    <a:lnTo>
                      <a:pt x="28867" y="12415"/>
                    </a:lnTo>
                    <a:lnTo>
                      <a:pt x="28876" y="12818"/>
                    </a:lnTo>
                    <a:lnTo>
                      <a:pt x="28867" y="13212"/>
                    </a:lnTo>
                    <a:lnTo>
                      <a:pt x="28742" y="13937"/>
                    </a:lnTo>
                    <a:lnTo>
                      <a:pt x="28482" y="14600"/>
                    </a:lnTo>
                    <a:lnTo>
                      <a:pt x="28097" y="15191"/>
                    </a:lnTo>
                    <a:lnTo>
                      <a:pt x="27864" y="15460"/>
                    </a:lnTo>
                    <a:lnTo>
                      <a:pt x="27604" y="15711"/>
                    </a:lnTo>
                    <a:lnTo>
                      <a:pt x="27049" y="16105"/>
                    </a:lnTo>
                    <a:lnTo>
                      <a:pt x="26449" y="16364"/>
                    </a:lnTo>
                    <a:lnTo>
                      <a:pt x="25786" y="16499"/>
                    </a:lnTo>
                    <a:lnTo>
                      <a:pt x="25446" y="16508"/>
                    </a:lnTo>
                    <a:lnTo>
                      <a:pt x="25096" y="16499"/>
                    </a:lnTo>
                    <a:lnTo>
                      <a:pt x="24434" y="16364"/>
                    </a:lnTo>
                    <a:lnTo>
                      <a:pt x="23834" y="16105"/>
                    </a:lnTo>
                    <a:lnTo>
                      <a:pt x="23278" y="15711"/>
                    </a:lnTo>
                    <a:lnTo>
                      <a:pt x="23027" y="15460"/>
                    </a:lnTo>
                    <a:lnTo>
                      <a:pt x="22777" y="15191"/>
                    </a:lnTo>
                    <a:lnTo>
                      <a:pt x="22401" y="14591"/>
                    </a:lnTo>
                    <a:lnTo>
                      <a:pt x="22150" y="13937"/>
                    </a:lnTo>
                    <a:lnTo>
                      <a:pt x="22033" y="13212"/>
                    </a:lnTo>
                    <a:lnTo>
                      <a:pt x="22024" y="12818"/>
                    </a:lnTo>
                    <a:lnTo>
                      <a:pt x="22033" y="12415"/>
                    </a:lnTo>
                    <a:lnTo>
                      <a:pt x="22159" y="11680"/>
                    </a:lnTo>
                    <a:lnTo>
                      <a:pt x="22409" y="11017"/>
                    </a:lnTo>
                    <a:lnTo>
                      <a:pt x="22786" y="10426"/>
                    </a:lnTo>
                    <a:lnTo>
                      <a:pt x="23027" y="10158"/>
                    </a:lnTo>
                    <a:lnTo>
                      <a:pt x="23278" y="9916"/>
                    </a:lnTo>
                    <a:lnTo>
                      <a:pt x="23834" y="9522"/>
                    </a:lnTo>
                    <a:lnTo>
                      <a:pt x="24443" y="9262"/>
                    </a:lnTo>
                    <a:lnTo>
                      <a:pt x="25096" y="9128"/>
                    </a:lnTo>
                    <a:lnTo>
                      <a:pt x="25455" y="9119"/>
                    </a:lnTo>
                    <a:close/>
                    <a:moveTo>
                      <a:pt x="38764" y="9119"/>
                    </a:moveTo>
                    <a:lnTo>
                      <a:pt x="39113" y="9128"/>
                    </a:lnTo>
                    <a:lnTo>
                      <a:pt x="39776" y="9262"/>
                    </a:lnTo>
                    <a:lnTo>
                      <a:pt x="40385" y="9522"/>
                    </a:lnTo>
                    <a:lnTo>
                      <a:pt x="40941" y="9916"/>
                    </a:lnTo>
                    <a:lnTo>
                      <a:pt x="41191" y="10158"/>
                    </a:lnTo>
                    <a:lnTo>
                      <a:pt x="41433" y="10426"/>
                    </a:lnTo>
                    <a:lnTo>
                      <a:pt x="41800" y="11017"/>
                    </a:lnTo>
                    <a:lnTo>
                      <a:pt x="42051" y="11680"/>
                    </a:lnTo>
                    <a:lnTo>
                      <a:pt x="42177" y="12415"/>
                    </a:lnTo>
                    <a:lnTo>
                      <a:pt x="42195" y="12818"/>
                    </a:lnTo>
                    <a:lnTo>
                      <a:pt x="42177" y="13212"/>
                    </a:lnTo>
                    <a:lnTo>
                      <a:pt x="42051" y="13937"/>
                    </a:lnTo>
                    <a:lnTo>
                      <a:pt x="41791" y="14600"/>
                    </a:lnTo>
                    <a:lnTo>
                      <a:pt x="41415" y="15191"/>
                    </a:lnTo>
                    <a:lnTo>
                      <a:pt x="41173" y="15460"/>
                    </a:lnTo>
                    <a:lnTo>
                      <a:pt x="40914" y="15711"/>
                    </a:lnTo>
                    <a:lnTo>
                      <a:pt x="40358" y="16105"/>
                    </a:lnTo>
                    <a:lnTo>
                      <a:pt x="39758" y="16364"/>
                    </a:lnTo>
                    <a:lnTo>
                      <a:pt x="39105" y="16499"/>
                    </a:lnTo>
                    <a:lnTo>
                      <a:pt x="38755" y="16508"/>
                    </a:lnTo>
                    <a:lnTo>
                      <a:pt x="38406" y="16499"/>
                    </a:lnTo>
                    <a:lnTo>
                      <a:pt x="37752" y="16364"/>
                    </a:lnTo>
                    <a:lnTo>
                      <a:pt x="37143" y="16105"/>
                    </a:lnTo>
                    <a:lnTo>
                      <a:pt x="36588" y="15711"/>
                    </a:lnTo>
                    <a:lnTo>
                      <a:pt x="36337" y="15460"/>
                    </a:lnTo>
                    <a:lnTo>
                      <a:pt x="36086" y="15191"/>
                    </a:lnTo>
                    <a:lnTo>
                      <a:pt x="35710" y="14591"/>
                    </a:lnTo>
                    <a:lnTo>
                      <a:pt x="35459" y="13937"/>
                    </a:lnTo>
                    <a:lnTo>
                      <a:pt x="35343" y="13212"/>
                    </a:lnTo>
                    <a:lnTo>
                      <a:pt x="35343" y="12818"/>
                    </a:lnTo>
                    <a:lnTo>
                      <a:pt x="35352" y="12415"/>
                    </a:lnTo>
                    <a:lnTo>
                      <a:pt x="35468" y="11680"/>
                    </a:lnTo>
                    <a:lnTo>
                      <a:pt x="35719" y="11017"/>
                    </a:lnTo>
                    <a:lnTo>
                      <a:pt x="36095" y="10426"/>
                    </a:lnTo>
                    <a:lnTo>
                      <a:pt x="36337" y="10158"/>
                    </a:lnTo>
                    <a:lnTo>
                      <a:pt x="36588" y="9916"/>
                    </a:lnTo>
                    <a:lnTo>
                      <a:pt x="37143" y="9522"/>
                    </a:lnTo>
                    <a:lnTo>
                      <a:pt x="37752" y="9262"/>
                    </a:lnTo>
                    <a:lnTo>
                      <a:pt x="38415" y="9128"/>
                    </a:lnTo>
                    <a:lnTo>
                      <a:pt x="38764" y="9119"/>
                    </a:lnTo>
                    <a:close/>
                    <a:moveTo>
                      <a:pt x="59454" y="655"/>
                    </a:moveTo>
                    <a:lnTo>
                      <a:pt x="59454" y="18523"/>
                    </a:lnTo>
                    <a:lnTo>
                      <a:pt x="62132" y="18523"/>
                    </a:lnTo>
                    <a:lnTo>
                      <a:pt x="62132" y="655"/>
                    </a:lnTo>
                    <a:close/>
                    <a:moveTo>
                      <a:pt x="9100" y="1"/>
                    </a:moveTo>
                    <a:lnTo>
                      <a:pt x="8160" y="90"/>
                    </a:lnTo>
                    <a:lnTo>
                      <a:pt x="7246" y="261"/>
                    </a:lnTo>
                    <a:lnTo>
                      <a:pt x="6368" y="529"/>
                    </a:lnTo>
                    <a:lnTo>
                      <a:pt x="5526" y="870"/>
                    </a:lnTo>
                    <a:lnTo>
                      <a:pt x="4711" y="1309"/>
                    </a:lnTo>
                    <a:lnTo>
                      <a:pt x="3941" y="1828"/>
                    </a:lnTo>
                    <a:lnTo>
                      <a:pt x="3198" y="2437"/>
                    </a:lnTo>
                    <a:lnTo>
                      <a:pt x="2839" y="2777"/>
                    </a:lnTo>
                    <a:lnTo>
                      <a:pt x="2490" y="3127"/>
                    </a:lnTo>
                    <a:lnTo>
                      <a:pt x="1872" y="3852"/>
                    </a:lnTo>
                    <a:lnTo>
                      <a:pt x="1335" y="4622"/>
                    </a:lnTo>
                    <a:lnTo>
                      <a:pt x="896" y="5420"/>
                    </a:lnTo>
                    <a:lnTo>
                      <a:pt x="538" y="6253"/>
                    </a:lnTo>
                    <a:lnTo>
                      <a:pt x="278" y="7121"/>
                    </a:lnTo>
                    <a:lnTo>
                      <a:pt x="99" y="8026"/>
                    </a:lnTo>
                    <a:lnTo>
                      <a:pt x="9" y="8957"/>
                    </a:lnTo>
                    <a:lnTo>
                      <a:pt x="0" y="9450"/>
                    </a:lnTo>
                    <a:lnTo>
                      <a:pt x="9" y="9934"/>
                    </a:lnTo>
                    <a:lnTo>
                      <a:pt x="99" y="10865"/>
                    </a:lnTo>
                    <a:lnTo>
                      <a:pt x="278" y="11770"/>
                    </a:lnTo>
                    <a:lnTo>
                      <a:pt x="538" y="12639"/>
                    </a:lnTo>
                    <a:lnTo>
                      <a:pt x="896" y="13480"/>
                    </a:lnTo>
                    <a:lnTo>
                      <a:pt x="1335" y="14278"/>
                    </a:lnTo>
                    <a:lnTo>
                      <a:pt x="1872" y="15039"/>
                    </a:lnTo>
                    <a:lnTo>
                      <a:pt x="2490" y="15764"/>
                    </a:lnTo>
                    <a:lnTo>
                      <a:pt x="2839" y="16123"/>
                    </a:lnTo>
                    <a:lnTo>
                      <a:pt x="3198" y="16454"/>
                    </a:lnTo>
                    <a:lnTo>
                      <a:pt x="3941" y="17063"/>
                    </a:lnTo>
                    <a:lnTo>
                      <a:pt x="4711" y="17583"/>
                    </a:lnTo>
                    <a:lnTo>
                      <a:pt x="5526" y="18021"/>
                    </a:lnTo>
                    <a:lnTo>
                      <a:pt x="6368" y="18362"/>
                    </a:lnTo>
                    <a:lnTo>
                      <a:pt x="7246" y="18630"/>
                    </a:lnTo>
                    <a:lnTo>
                      <a:pt x="8160" y="18801"/>
                    </a:lnTo>
                    <a:lnTo>
                      <a:pt x="9100" y="18890"/>
                    </a:lnTo>
                    <a:lnTo>
                      <a:pt x="9593" y="18899"/>
                    </a:lnTo>
                    <a:lnTo>
                      <a:pt x="10094" y="18890"/>
                    </a:lnTo>
                    <a:lnTo>
                      <a:pt x="11062" y="18801"/>
                    </a:lnTo>
                    <a:lnTo>
                      <a:pt x="11975" y="18639"/>
                    </a:lnTo>
                    <a:lnTo>
                      <a:pt x="12853" y="18389"/>
                    </a:lnTo>
                    <a:lnTo>
                      <a:pt x="13677" y="18057"/>
                    </a:lnTo>
                    <a:lnTo>
                      <a:pt x="14447" y="17645"/>
                    </a:lnTo>
                    <a:lnTo>
                      <a:pt x="15173" y="17144"/>
                    </a:lnTo>
                    <a:lnTo>
                      <a:pt x="15853" y="16570"/>
                    </a:lnTo>
                    <a:lnTo>
                      <a:pt x="16176" y="16239"/>
                    </a:lnTo>
                    <a:lnTo>
                      <a:pt x="16444" y="15961"/>
                    </a:lnTo>
                    <a:lnTo>
                      <a:pt x="16937" y="15352"/>
                    </a:lnTo>
                    <a:lnTo>
                      <a:pt x="17349" y="14690"/>
                    </a:lnTo>
                    <a:lnTo>
                      <a:pt x="17707" y="13991"/>
                    </a:lnTo>
                    <a:lnTo>
                      <a:pt x="17985" y="13230"/>
                    </a:lnTo>
                    <a:lnTo>
                      <a:pt x="18191" y="12433"/>
                    </a:lnTo>
                    <a:lnTo>
                      <a:pt x="18334" y="11582"/>
                    </a:lnTo>
                    <a:lnTo>
                      <a:pt x="18406" y="10677"/>
                    </a:lnTo>
                    <a:lnTo>
                      <a:pt x="18415" y="10211"/>
                    </a:lnTo>
                    <a:lnTo>
                      <a:pt x="18406" y="9755"/>
                    </a:lnTo>
                    <a:lnTo>
                      <a:pt x="18334" y="8948"/>
                    </a:lnTo>
                    <a:lnTo>
                      <a:pt x="18281" y="8599"/>
                    </a:lnTo>
                    <a:lnTo>
                      <a:pt x="9593" y="8599"/>
                    </a:lnTo>
                    <a:lnTo>
                      <a:pt x="9593" y="11170"/>
                    </a:lnTo>
                    <a:lnTo>
                      <a:pt x="15755" y="11170"/>
                    </a:lnTo>
                    <a:lnTo>
                      <a:pt x="15683" y="11689"/>
                    </a:lnTo>
                    <a:lnTo>
                      <a:pt x="15441" y="12621"/>
                    </a:lnTo>
                    <a:lnTo>
                      <a:pt x="15083" y="13436"/>
                    </a:lnTo>
                    <a:lnTo>
                      <a:pt x="14626" y="14125"/>
                    </a:lnTo>
                    <a:lnTo>
                      <a:pt x="14358" y="14421"/>
                    </a:lnTo>
                    <a:lnTo>
                      <a:pt x="14116" y="14645"/>
                    </a:lnTo>
                    <a:lnTo>
                      <a:pt x="13614" y="15066"/>
                    </a:lnTo>
                    <a:lnTo>
                      <a:pt x="13077" y="15415"/>
                    </a:lnTo>
                    <a:lnTo>
                      <a:pt x="12512" y="15711"/>
                    </a:lnTo>
                    <a:lnTo>
                      <a:pt x="11912" y="15952"/>
                    </a:lnTo>
                    <a:lnTo>
                      <a:pt x="11285" y="16123"/>
                    </a:lnTo>
                    <a:lnTo>
                      <a:pt x="10632" y="16248"/>
                    </a:lnTo>
                    <a:lnTo>
                      <a:pt x="9942" y="16302"/>
                    </a:lnTo>
                    <a:lnTo>
                      <a:pt x="9593" y="16311"/>
                    </a:lnTo>
                    <a:lnTo>
                      <a:pt x="9234" y="16302"/>
                    </a:lnTo>
                    <a:lnTo>
                      <a:pt x="8554" y="16239"/>
                    </a:lnTo>
                    <a:lnTo>
                      <a:pt x="7900" y="16114"/>
                    </a:lnTo>
                    <a:lnTo>
                      <a:pt x="7273" y="15926"/>
                    </a:lnTo>
                    <a:lnTo>
                      <a:pt x="6673" y="15675"/>
                    </a:lnTo>
                    <a:lnTo>
                      <a:pt x="6100" y="15361"/>
                    </a:lnTo>
                    <a:lnTo>
                      <a:pt x="5553" y="14985"/>
                    </a:lnTo>
                    <a:lnTo>
                      <a:pt x="5034" y="14546"/>
                    </a:lnTo>
                    <a:lnTo>
                      <a:pt x="4783" y="14304"/>
                    </a:lnTo>
                    <a:lnTo>
                      <a:pt x="4541" y="14054"/>
                    </a:lnTo>
                    <a:lnTo>
                      <a:pt x="4111" y="13525"/>
                    </a:lnTo>
                    <a:lnTo>
                      <a:pt x="3744" y="12970"/>
                    </a:lnTo>
                    <a:lnTo>
                      <a:pt x="3439" y="12388"/>
                    </a:lnTo>
                    <a:lnTo>
                      <a:pt x="3189" y="11779"/>
                    </a:lnTo>
                    <a:lnTo>
                      <a:pt x="3010" y="11152"/>
                    </a:lnTo>
                    <a:lnTo>
                      <a:pt x="2884" y="10489"/>
                    </a:lnTo>
                    <a:lnTo>
                      <a:pt x="2821" y="9799"/>
                    </a:lnTo>
                    <a:lnTo>
                      <a:pt x="2813" y="9450"/>
                    </a:lnTo>
                    <a:lnTo>
                      <a:pt x="2821" y="9092"/>
                    </a:lnTo>
                    <a:lnTo>
                      <a:pt x="2884" y="8402"/>
                    </a:lnTo>
                    <a:lnTo>
                      <a:pt x="3010" y="7739"/>
                    </a:lnTo>
                    <a:lnTo>
                      <a:pt x="3189" y="7112"/>
                    </a:lnTo>
                    <a:lnTo>
                      <a:pt x="3439" y="6503"/>
                    </a:lnTo>
                    <a:lnTo>
                      <a:pt x="3744" y="5921"/>
                    </a:lnTo>
                    <a:lnTo>
                      <a:pt x="4111" y="5366"/>
                    </a:lnTo>
                    <a:lnTo>
                      <a:pt x="4541" y="4837"/>
                    </a:lnTo>
                    <a:lnTo>
                      <a:pt x="4783" y="4587"/>
                    </a:lnTo>
                    <a:lnTo>
                      <a:pt x="5034" y="4345"/>
                    </a:lnTo>
                    <a:lnTo>
                      <a:pt x="5553" y="3906"/>
                    </a:lnTo>
                    <a:lnTo>
                      <a:pt x="6100" y="3530"/>
                    </a:lnTo>
                    <a:lnTo>
                      <a:pt x="6673" y="3216"/>
                    </a:lnTo>
                    <a:lnTo>
                      <a:pt x="7273" y="2965"/>
                    </a:lnTo>
                    <a:lnTo>
                      <a:pt x="7900" y="2777"/>
                    </a:lnTo>
                    <a:lnTo>
                      <a:pt x="8554" y="2652"/>
                    </a:lnTo>
                    <a:lnTo>
                      <a:pt x="9234" y="2589"/>
                    </a:lnTo>
                    <a:lnTo>
                      <a:pt x="9593" y="2580"/>
                    </a:lnTo>
                    <a:lnTo>
                      <a:pt x="9924" y="2589"/>
                    </a:lnTo>
                    <a:lnTo>
                      <a:pt x="10578" y="2643"/>
                    </a:lnTo>
                    <a:lnTo>
                      <a:pt x="11205" y="2759"/>
                    </a:lnTo>
                    <a:lnTo>
                      <a:pt x="11805" y="2930"/>
                    </a:lnTo>
                    <a:lnTo>
                      <a:pt x="12387" y="3163"/>
                    </a:lnTo>
                    <a:lnTo>
                      <a:pt x="12951" y="3449"/>
                    </a:lnTo>
                    <a:lnTo>
                      <a:pt x="13489" y="3798"/>
                    </a:lnTo>
                    <a:lnTo>
                      <a:pt x="13999" y="4201"/>
                    </a:lnTo>
                    <a:lnTo>
                      <a:pt x="14250" y="4434"/>
                    </a:lnTo>
                    <a:lnTo>
                      <a:pt x="16059" y="2598"/>
                    </a:lnTo>
                    <a:lnTo>
                      <a:pt x="15719" y="2276"/>
                    </a:lnTo>
                    <a:lnTo>
                      <a:pt x="15002" y="1703"/>
                    </a:lnTo>
                    <a:lnTo>
                      <a:pt x="14259" y="1219"/>
                    </a:lnTo>
                    <a:lnTo>
                      <a:pt x="13489" y="816"/>
                    </a:lnTo>
                    <a:lnTo>
                      <a:pt x="12674" y="485"/>
                    </a:lnTo>
                    <a:lnTo>
                      <a:pt x="11841" y="243"/>
                    </a:lnTo>
                    <a:lnTo>
                      <a:pt x="10963" y="81"/>
                    </a:lnTo>
                    <a:lnTo>
                      <a:pt x="10058" y="1"/>
                    </a:lnTo>
                    <a:close/>
                    <a:moveTo>
                      <a:pt x="25114" y="6736"/>
                    </a:moveTo>
                    <a:lnTo>
                      <a:pt x="24496" y="6790"/>
                    </a:lnTo>
                    <a:lnTo>
                      <a:pt x="23905" y="6906"/>
                    </a:lnTo>
                    <a:lnTo>
                      <a:pt x="23341" y="7068"/>
                    </a:lnTo>
                    <a:lnTo>
                      <a:pt x="22804" y="7283"/>
                    </a:lnTo>
                    <a:lnTo>
                      <a:pt x="22284" y="7551"/>
                    </a:lnTo>
                    <a:lnTo>
                      <a:pt x="21791" y="7874"/>
                    </a:lnTo>
                    <a:lnTo>
                      <a:pt x="21326" y="8259"/>
                    </a:lnTo>
                    <a:lnTo>
                      <a:pt x="21093" y="8474"/>
                    </a:lnTo>
                    <a:lnTo>
                      <a:pt x="20878" y="8689"/>
                    </a:lnTo>
                    <a:lnTo>
                      <a:pt x="20493" y="9154"/>
                    </a:lnTo>
                    <a:lnTo>
                      <a:pt x="20161" y="9647"/>
                    </a:lnTo>
                    <a:lnTo>
                      <a:pt x="19884" y="10158"/>
                    </a:lnTo>
                    <a:lnTo>
                      <a:pt x="19669" y="10704"/>
                    </a:lnTo>
                    <a:lnTo>
                      <a:pt x="19499" y="11268"/>
                    </a:lnTo>
                    <a:lnTo>
                      <a:pt x="19391" y="11868"/>
                    </a:lnTo>
                    <a:lnTo>
                      <a:pt x="19337" y="12495"/>
                    </a:lnTo>
                    <a:lnTo>
                      <a:pt x="19328" y="12818"/>
                    </a:lnTo>
                    <a:lnTo>
                      <a:pt x="19337" y="13140"/>
                    </a:lnTo>
                    <a:lnTo>
                      <a:pt x="19391" y="13758"/>
                    </a:lnTo>
                    <a:lnTo>
                      <a:pt x="19499" y="14358"/>
                    </a:lnTo>
                    <a:lnTo>
                      <a:pt x="19660" y="14931"/>
                    </a:lnTo>
                    <a:lnTo>
                      <a:pt x="19884" y="15469"/>
                    </a:lnTo>
                    <a:lnTo>
                      <a:pt x="20161" y="15988"/>
                    </a:lnTo>
                    <a:lnTo>
                      <a:pt x="20493" y="16472"/>
                    </a:lnTo>
                    <a:lnTo>
                      <a:pt x="20878" y="16938"/>
                    </a:lnTo>
                    <a:lnTo>
                      <a:pt x="21093" y="17162"/>
                    </a:lnTo>
                    <a:lnTo>
                      <a:pt x="21326" y="17368"/>
                    </a:lnTo>
                    <a:lnTo>
                      <a:pt x="21791" y="17753"/>
                    </a:lnTo>
                    <a:lnTo>
                      <a:pt x="22284" y="18075"/>
                    </a:lnTo>
                    <a:lnTo>
                      <a:pt x="22804" y="18344"/>
                    </a:lnTo>
                    <a:lnTo>
                      <a:pt x="23341" y="18568"/>
                    </a:lnTo>
                    <a:lnTo>
                      <a:pt x="23905" y="18729"/>
                    </a:lnTo>
                    <a:lnTo>
                      <a:pt x="24496" y="18836"/>
                    </a:lnTo>
                    <a:lnTo>
                      <a:pt x="25114" y="18890"/>
                    </a:lnTo>
                    <a:lnTo>
                      <a:pt x="25428" y="18899"/>
                    </a:lnTo>
                    <a:lnTo>
                      <a:pt x="25750" y="18890"/>
                    </a:lnTo>
                    <a:lnTo>
                      <a:pt x="26359" y="18836"/>
                    </a:lnTo>
                    <a:lnTo>
                      <a:pt x="26950" y="18729"/>
                    </a:lnTo>
                    <a:lnTo>
                      <a:pt x="27515" y="18568"/>
                    </a:lnTo>
                    <a:lnTo>
                      <a:pt x="28061" y="18353"/>
                    </a:lnTo>
                    <a:lnTo>
                      <a:pt x="28572" y="18084"/>
                    </a:lnTo>
                    <a:lnTo>
                      <a:pt x="29073" y="17753"/>
                    </a:lnTo>
                    <a:lnTo>
                      <a:pt x="29539" y="17377"/>
                    </a:lnTo>
                    <a:lnTo>
                      <a:pt x="29763" y="17162"/>
                    </a:lnTo>
                    <a:lnTo>
                      <a:pt x="29978" y="16938"/>
                    </a:lnTo>
                    <a:lnTo>
                      <a:pt x="30372" y="16472"/>
                    </a:lnTo>
                    <a:lnTo>
                      <a:pt x="30703" y="15988"/>
                    </a:lnTo>
                    <a:lnTo>
                      <a:pt x="30981" y="15469"/>
                    </a:lnTo>
                    <a:lnTo>
                      <a:pt x="31205" y="14931"/>
                    </a:lnTo>
                    <a:lnTo>
                      <a:pt x="31366" y="14358"/>
                    </a:lnTo>
                    <a:lnTo>
                      <a:pt x="31474" y="13758"/>
                    </a:lnTo>
                    <a:lnTo>
                      <a:pt x="31527" y="13140"/>
                    </a:lnTo>
                    <a:lnTo>
                      <a:pt x="31536" y="12818"/>
                    </a:lnTo>
                    <a:lnTo>
                      <a:pt x="31527" y="12495"/>
                    </a:lnTo>
                    <a:lnTo>
                      <a:pt x="31474" y="11868"/>
                    </a:lnTo>
                    <a:lnTo>
                      <a:pt x="31366" y="11268"/>
                    </a:lnTo>
                    <a:lnTo>
                      <a:pt x="31196" y="10704"/>
                    </a:lnTo>
                    <a:lnTo>
                      <a:pt x="30981" y="10158"/>
                    </a:lnTo>
                    <a:lnTo>
                      <a:pt x="30703" y="9647"/>
                    </a:lnTo>
                    <a:lnTo>
                      <a:pt x="30372" y="9154"/>
                    </a:lnTo>
                    <a:lnTo>
                      <a:pt x="29978" y="8689"/>
                    </a:lnTo>
                    <a:lnTo>
                      <a:pt x="29763" y="8474"/>
                    </a:lnTo>
                    <a:lnTo>
                      <a:pt x="29539" y="8259"/>
                    </a:lnTo>
                    <a:lnTo>
                      <a:pt x="29073" y="7883"/>
                    </a:lnTo>
                    <a:lnTo>
                      <a:pt x="28572" y="7560"/>
                    </a:lnTo>
                    <a:lnTo>
                      <a:pt x="28061" y="7283"/>
                    </a:lnTo>
                    <a:lnTo>
                      <a:pt x="27515" y="7068"/>
                    </a:lnTo>
                    <a:lnTo>
                      <a:pt x="26950" y="6906"/>
                    </a:lnTo>
                    <a:lnTo>
                      <a:pt x="26359" y="6799"/>
                    </a:lnTo>
                    <a:lnTo>
                      <a:pt x="25750" y="6745"/>
                    </a:lnTo>
                    <a:lnTo>
                      <a:pt x="25428" y="6736"/>
                    </a:lnTo>
                    <a:close/>
                    <a:moveTo>
                      <a:pt x="38424" y="6736"/>
                    </a:moveTo>
                    <a:lnTo>
                      <a:pt x="37815" y="6790"/>
                    </a:lnTo>
                    <a:lnTo>
                      <a:pt x="37224" y="6906"/>
                    </a:lnTo>
                    <a:lnTo>
                      <a:pt x="36659" y="7068"/>
                    </a:lnTo>
                    <a:lnTo>
                      <a:pt x="36113" y="7283"/>
                    </a:lnTo>
                    <a:lnTo>
                      <a:pt x="35594" y="7551"/>
                    </a:lnTo>
                    <a:lnTo>
                      <a:pt x="35101" y="7874"/>
                    </a:lnTo>
                    <a:lnTo>
                      <a:pt x="34635" y="8259"/>
                    </a:lnTo>
                    <a:lnTo>
                      <a:pt x="34411" y="8474"/>
                    </a:lnTo>
                    <a:lnTo>
                      <a:pt x="34196" y="8689"/>
                    </a:lnTo>
                    <a:lnTo>
                      <a:pt x="33811" y="9154"/>
                    </a:lnTo>
                    <a:lnTo>
                      <a:pt x="33480" y="9647"/>
                    </a:lnTo>
                    <a:lnTo>
                      <a:pt x="33202" y="10158"/>
                    </a:lnTo>
                    <a:lnTo>
                      <a:pt x="32978" y="10704"/>
                    </a:lnTo>
                    <a:lnTo>
                      <a:pt x="32808" y="11268"/>
                    </a:lnTo>
                    <a:lnTo>
                      <a:pt x="32701" y="11868"/>
                    </a:lnTo>
                    <a:lnTo>
                      <a:pt x="32647" y="12495"/>
                    </a:lnTo>
                    <a:lnTo>
                      <a:pt x="32638" y="12818"/>
                    </a:lnTo>
                    <a:lnTo>
                      <a:pt x="32647" y="13140"/>
                    </a:lnTo>
                    <a:lnTo>
                      <a:pt x="32701" y="13758"/>
                    </a:lnTo>
                    <a:lnTo>
                      <a:pt x="32808" y="14358"/>
                    </a:lnTo>
                    <a:lnTo>
                      <a:pt x="32978" y="14931"/>
                    </a:lnTo>
                    <a:lnTo>
                      <a:pt x="33193" y="15469"/>
                    </a:lnTo>
                    <a:lnTo>
                      <a:pt x="33471" y="15988"/>
                    </a:lnTo>
                    <a:lnTo>
                      <a:pt x="33802" y="16472"/>
                    </a:lnTo>
                    <a:lnTo>
                      <a:pt x="34187" y="16938"/>
                    </a:lnTo>
                    <a:lnTo>
                      <a:pt x="34411" y="17162"/>
                    </a:lnTo>
                    <a:lnTo>
                      <a:pt x="34635" y="17368"/>
                    </a:lnTo>
                    <a:lnTo>
                      <a:pt x="35101" y="17753"/>
                    </a:lnTo>
                    <a:lnTo>
                      <a:pt x="35594" y="18075"/>
                    </a:lnTo>
                    <a:lnTo>
                      <a:pt x="36113" y="18344"/>
                    </a:lnTo>
                    <a:lnTo>
                      <a:pt x="36659" y="18568"/>
                    </a:lnTo>
                    <a:lnTo>
                      <a:pt x="37224" y="18729"/>
                    </a:lnTo>
                    <a:lnTo>
                      <a:pt x="37815" y="18836"/>
                    </a:lnTo>
                    <a:lnTo>
                      <a:pt x="38424" y="18890"/>
                    </a:lnTo>
                    <a:lnTo>
                      <a:pt x="38746" y="18899"/>
                    </a:lnTo>
                    <a:lnTo>
                      <a:pt x="39060" y="18890"/>
                    </a:lnTo>
                    <a:lnTo>
                      <a:pt x="39669" y="18836"/>
                    </a:lnTo>
                    <a:lnTo>
                      <a:pt x="40260" y="18729"/>
                    </a:lnTo>
                    <a:lnTo>
                      <a:pt x="40824" y="18568"/>
                    </a:lnTo>
                    <a:lnTo>
                      <a:pt x="41371" y="18353"/>
                    </a:lnTo>
                    <a:lnTo>
                      <a:pt x="41890" y="18084"/>
                    </a:lnTo>
                    <a:lnTo>
                      <a:pt x="42383" y="17753"/>
                    </a:lnTo>
                    <a:lnTo>
                      <a:pt x="42848" y="17377"/>
                    </a:lnTo>
                    <a:lnTo>
                      <a:pt x="43072" y="17162"/>
                    </a:lnTo>
                    <a:lnTo>
                      <a:pt x="43296" y="16938"/>
                    </a:lnTo>
                    <a:lnTo>
                      <a:pt x="43681" y="16472"/>
                    </a:lnTo>
                    <a:lnTo>
                      <a:pt x="44013" y="15988"/>
                    </a:lnTo>
                    <a:lnTo>
                      <a:pt x="44290" y="15469"/>
                    </a:lnTo>
                    <a:lnTo>
                      <a:pt x="44514" y="14931"/>
                    </a:lnTo>
                    <a:lnTo>
                      <a:pt x="44675" y="14358"/>
                    </a:lnTo>
                    <a:lnTo>
                      <a:pt x="44792" y="13758"/>
                    </a:lnTo>
                    <a:lnTo>
                      <a:pt x="44837" y="13140"/>
                    </a:lnTo>
                    <a:lnTo>
                      <a:pt x="44846" y="12818"/>
                    </a:lnTo>
                    <a:lnTo>
                      <a:pt x="44837" y="12495"/>
                    </a:lnTo>
                    <a:lnTo>
                      <a:pt x="44783" y="11868"/>
                    </a:lnTo>
                    <a:lnTo>
                      <a:pt x="44675" y="11268"/>
                    </a:lnTo>
                    <a:lnTo>
                      <a:pt x="44505" y="10704"/>
                    </a:lnTo>
                    <a:lnTo>
                      <a:pt x="44290" y="10158"/>
                    </a:lnTo>
                    <a:lnTo>
                      <a:pt x="44013" y="9647"/>
                    </a:lnTo>
                    <a:lnTo>
                      <a:pt x="43681" y="9154"/>
                    </a:lnTo>
                    <a:lnTo>
                      <a:pt x="43296" y="8689"/>
                    </a:lnTo>
                    <a:lnTo>
                      <a:pt x="43072" y="8474"/>
                    </a:lnTo>
                    <a:lnTo>
                      <a:pt x="42848" y="8259"/>
                    </a:lnTo>
                    <a:lnTo>
                      <a:pt x="42383" y="7883"/>
                    </a:lnTo>
                    <a:lnTo>
                      <a:pt x="41890" y="7560"/>
                    </a:lnTo>
                    <a:lnTo>
                      <a:pt x="41371" y="7283"/>
                    </a:lnTo>
                    <a:lnTo>
                      <a:pt x="40824" y="7068"/>
                    </a:lnTo>
                    <a:lnTo>
                      <a:pt x="40260" y="6906"/>
                    </a:lnTo>
                    <a:lnTo>
                      <a:pt x="39669" y="6799"/>
                    </a:lnTo>
                    <a:lnTo>
                      <a:pt x="39060" y="6745"/>
                    </a:lnTo>
                    <a:lnTo>
                      <a:pt x="38746" y="6736"/>
                    </a:lnTo>
                    <a:close/>
                    <a:moveTo>
                      <a:pt x="68849" y="6736"/>
                    </a:moveTo>
                    <a:lnTo>
                      <a:pt x="68276" y="6790"/>
                    </a:lnTo>
                    <a:lnTo>
                      <a:pt x="67721" y="6897"/>
                    </a:lnTo>
                    <a:lnTo>
                      <a:pt x="67192" y="7059"/>
                    </a:lnTo>
                    <a:lnTo>
                      <a:pt x="66682" y="7274"/>
                    </a:lnTo>
                    <a:lnTo>
                      <a:pt x="66198" y="7542"/>
                    </a:lnTo>
                    <a:lnTo>
                      <a:pt x="65732" y="7856"/>
                    </a:lnTo>
                    <a:lnTo>
                      <a:pt x="65293" y="8232"/>
                    </a:lnTo>
                    <a:lnTo>
                      <a:pt x="65087" y="8438"/>
                    </a:lnTo>
                    <a:lnTo>
                      <a:pt x="64881" y="8653"/>
                    </a:lnTo>
                    <a:lnTo>
                      <a:pt x="64514" y="9110"/>
                    </a:lnTo>
                    <a:lnTo>
                      <a:pt x="64201" y="9602"/>
                    </a:lnTo>
                    <a:lnTo>
                      <a:pt x="63941" y="10113"/>
                    </a:lnTo>
                    <a:lnTo>
                      <a:pt x="63735" y="10659"/>
                    </a:lnTo>
                    <a:lnTo>
                      <a:pt x="63583" y="11241"/>
                    </a:lnTo>
                    <a:lnTo>
                      <a:pt x="63475" y="11850"/>
                    </a:lnTo>
                    <a:lnTo>
                      <a:pt x="63422" y="12486"/>
                    </a:lnTo>
                    <a:lnTo>
                      <a:pt x="63422" y="12818"/>
                    </a:lnTo>
                    <a:lnTo>
                      <a:pt x="63422" y="13140"/>
                    </a:lnTo>
                    <a:lnTo>
                      <a:pt x="63475" y="13758"/>
                    </a:lnTo>
                    <a:lnTo>
                      <a:pt x="63583" y="14349"/>
                    </a:lnTo>
                    <a:lnTo>
                      <a:pt x="63744" y="14922"/>
                    </a:lnTo>
                    <a:lnTo>
                      <a:pt x="63959" y="15460"/>
                    </a:lnTo>
                    <a:lnTo>
                      <a:pt x="64228" y="15979"/>
                    </a:lnTo>
                    <a:lnTo>
                      <a:pt x="64550" y="16463"/>
                    </a:lnTo>
                    <a:lnTo>
                      <a:pt x="64926" y="16929"/>
                    </a:lnTo>
                    <a:lnTo>
                      <a:pt x="65141" y="17153"/>
                    </a:lnTo>
                    <a:lnTo>
                      <a:pt x="65356" y="17359"/>
                    </a:lnTo>
                    <a:lnTo>
                      <a:pt x="65822" y="17744"/>
                    </a:lnTo>
                    <a:lnTo>
                      <a:pt x="66306" y="18075"/>
                    </a:lnTo>
                    <a:lnTo>
                      <a:pt x="66816" y="18344"/>
                    </a:lnTo>
                    <a:lnTo>
                      <a:pt x="67353" y="18559"/>
                    </a:lnTo>
                    <a:lnTo>
                      <a:pt x="67918" y="18729"/>
                    </a:lnTo>
                    <a:lnTo>
                      <a:pt x="68509" y="18836"/>
                    </a:lnTo>
                    <a:lnTo>
                      <a:pt x="69127" y="18890"/>
                    </a:lnTo>
                    <a:lnTo>
                      <a:pt x="69449" y="18899"/>
                    </a:lnTo>
                    <a:lnTo>
                      <a:pt x="69906" y="18890"/>
                    </a:lnTo>
                    <a:lnTo>
                      <a:pt x="70757" y="18783"/>
                    </a:lnTo>
                    <a:lnTo>
                      <a:pt x="71527" y="18577"/>
                    </a:lnTo>
                    <a:lnTo>
                      <a:pt x="72226" y="18272"/>
                    </a:lnTo>
                    <a:lnTo>
                      <a:pt x="72539" y="18075"/>
                    </a:lnTo>
                    <a:lnTo>
                      <a:pt x="72853" y="17869"/>
                    </a:lnTo>
                    <a:lnTo>
                      <a:pt x="73417" y="17421"/>
                    </a:lnTo>
                    <a:lnTo>
                      <a:pt x="73910" y="16956"/>
                    </a:lnTo>
                    <a:lnTo>
                      <a:pt x="74322" y="16463"/>
                    </a:lnTo>
                    <a:lnTo>
                      <a:pt x="74501" y="16212"/>
                    </a:lnTo>
                    <a:lnTo>
                      <a:pt x="72432" y="14833"/>
                    </a:lnTo>
                    <a:lnTo>
                      <a:pt x="72289" y="15039"/>
                    </a:lnTo>
                    <a:lnTo>
                      <a:pt x="71975" y="15406"/>
                    </a:lnTo>
                    <a:lnTo>
                      <a:pt x="71644" y="15720"/>
                    </a:lnTo>
                    <a:lnTo>
                      <a:pt x="71294" y="15979"/>
                    </a:lnTo>
                    <a:lnTo>
                      <a:pt x="70918" y="16194"/>
                    </a:lnTo>
                    <a:lnTo>
                      <a:pt x="70524" y="16347"/>
                    </a:lnTo>
                    <a:lnTo>
                      <a:pt x="70112" y="16454"/>
                    </a:lnTo>
                    <a:lnTo>
                      <a:pt x="69673" y="16508"/>
                    </a:lnTo>
                    <a:lnTo>
                      <a:pt x="69190" y="16508"/>
                    </a:lnTo>
                    <a:lnTo>
                      <a:pt x="68724" y="16445"/>
                    </a:lnTo>
                    <a:lnTo>
                      <a:pt x="68294" y="16329"/>
                    </a:lnTo>
                    <a:lnTo>
                      <a:pt x="67891" y="16158"/>
                    </a:lnTo>
                    <a:lnTo>
                      <a:pt x="67524" y="15926"/>
                    </a:lnTo>
                    <a:lnTo>
                      <a:pt x="67183" y="15639"/>
                    </a:lnTo>
                    <a:lnTo>
                      <a:pt x="66888" y="15290"/>
                    </a:lnTo>
                    <a:lnTo>
                      <a:pt x="66619" y="14887"/>
                    </a:lnTo>
                    <a:lnTo>
                      <a:pt x="66494" y="14663"/>
                    </a:lnTo>
                    <a:lnTo>
                      <a:pt x="74626" y="11304"/>
                    </a:lnTo>
                    <a:lnTo>
                      <a:pt x="74349" y="10614"/>
                    </a:lnTo>
                    <a:lnTo>
                      <a:pt x="74232" y="10310"/>
                    </a:lnTo>
                    <a:lnTo>
                      <a:pt x="73928" y="9710"/>
                    </a:lnTo>
                    <a:lnTo>
                      <a:pt x="73748" y="9414"/>
                    </a:lnTo>
                    <a:lnTo>
                      <a:pt x="73560" y="9110"/>
                    </a:lnTo>
                    <a:lnTo>
                      <a:pt x="73068" y="8501"/>
                    </a:lnTo>
                    <a:lnTo>
                      <a:pt x="72763" y="8178"/>
                    </a:lnTo>
                    <a:lnTo>
                      <a:pt x="72611" y="8026"/>
                    </a:lnTo>
                    <a:lnTo>
                      <a:pt x="72253" y="7730"/>
                    </a:lnTo>
                    <a:lnTo>
                      <a:pt x="71859" y="7471"/>
                    </a:lnTo>
                    <a:lnTo>
                      <a:pt x="71429" y="7247"/>
                    </a:lnTo>
                    <a:lnTo>
                      <a:pt x="71196" y="7139"/>
                    </a:lnTo>
                    <a:lnTo>
                      <a:pt x="70963" y="7041"/>
                    </a:lnTo>
                    <a:lnTo>
                      <a:pt x="70470" y="6888"/>
                    </a:lnTo>
                    <a:lnTo>
                      <a:pt x="69960" y="6790"/>
                    </a:lnTo>
                    <a:lnTo>
                      <a:pt x="69422" y="6736"/>
                    </a:lnTo>
                    <a:close/>
                    <a:moveTo>
                      <a:pt x="51796" y="6745"/>
                    </a:moveTo>
                    <a:lnTo>
                      <a:pt x="51509" y="6754"/>
                    </a:lnTo>
                    <a:lnTo>
                      <a:pt x="50945" y="6808"/>
                    </a:lnTo>
                    <a:lnTo>
                      <a:pt x="50399" y="6915"/>
                    </a:lnTo>
                    <a:lnTo>
                      <a:pt x="49870" y="7085"/>
                    </a:lnTo>
                    <a:lnTo>
                      <a:pt x="49360" y="7309"/>
                    </a:lnTo>
                    <a:lnTo>
                      <a:pt x="48867" y="7587"/>
                    </a:lnTo>
                    <a:lnTo>
                      <a:pt x="48392" y="7918"/>
                    </a:lnTo>
                    <a:lnTo>
                      <a:pt x="47945" y="8313"/>
                    </a:lnTo>
                    <a:lnTo>
                      <a:pt x="47721" y="8527"/>
                    </a:lnTo>
                    <a:lnTo>
                      <a:pt x="47506" y="8751"/>
                    </a:lnTo>
                    <a:lnTo>
                      <a:pt x="47121" y="9226"/>
                    </a:lnTo>
                    <a:lnTo>
                      <a:pt x="46798" y="9719"/>
                    </a:lnTo>
                    <a:lnTo>
                      <a:pt x="46521" y="10238"/>
                    </a:lnTo>
                    <a:lnTo>
                      <a:pt x="46306" y="10776"/>
                    </a:lnTo>
                    <a:lnTo>
                      <a:pt x="46144" y="11340"/>
                    </a:lnTo>
                    <a:lnTo>
                      <a:pt x="46037" y="11922"/>
                    </a:lnTo>
                    <a:lnTo>
                      <a:pt x="45983" y="12531"/>
                    </a:lnTo>
                    <a:lnTo>
                      <a:pt x="45974" y="12854"/>
                    </a:lnTo>
                    <a:lnTo>
                      <a:pt x="45983" y="13158"/>
                    </a:lnTo>
                    <a:lnTo>
                      <a:pt x="46037" y="13767"/>
                    </a:lnTo>
                    <a:lnTo>
                      <a:pt x="46144" y="14349"/>
                    </a:lnTo>
                    <a:lnTo>
                      <a:pt x="46306" y="14905"/>
                    </a:lnTo>
                    <a:lnTo>
                      <a:pt x="46521" y="15442"/>
                    </a:lnTo>
                    <a:lnTo>
                      <a:pt x="46798" y="15952"/>
                    </a:lnTo>
                    <a:lnTo>
                      <a:pt x="47121" y="16445"/>
                    </a:lnTo>
                    <a:lnTo>
                      <a:pt x="47506" y="16911"/>
                    </a:lnTo>
                    <a:lnTo>
                      <a:pt x="47721" y="17135"/>
                    </a:lnTo>
                    <a:lnTo>
                      <a:pt x="47945" y="17350"/>
                    </a:lnTo>
                    <a:lnTo>
                      <a:pt x="48392" y="17735"/>
                    </a:lnTo>
                    <a:lnTo>
                      <a:pt x="48867" y="18066"/>
                    </a:lnTo>
                    <a:lnTo>
                      <a:pt x="49360" y="18344"/>
                    </a:lnTo>
                    <a:lnTo>
                      <a:pt x="49870" y="18568"/>
                    </a:lnTo>
                    <a:lnTo>
                      <a:pt x="50399" y="18738"/>
                    </a:lnTo>
                    <a:lnTo>
                      <a:pt x="50945" y="18845"/>
                    </a:lnTo>
                    <a:lnTo>
                      <a:pt x="51509" y="18899"/>
                    </a:lnTo>
                    <a:lnTo>
                      <a:pt x="51796" y="18908"/>
                    </a:lnTo>
                    <a:lnTo>
                      <a:pt x="52056" y="18899"/>
                    </a:lnTo>
                    <a:lnTo>
                      <a:pt x="52539" y="18863"/>
                    </a:lnTo>
                    <a:lnTo>
                      <a:pt x="52996" y="18774"/>
                    </a:lnTo>
                    <a:lnTo>
                      <a:pt x="53426" y="18648"/>
                    </a:lnTo>
                    <a:lnTo>
                      <a:pt x="53829" y="18469"/>
                    </a:lnTo>
                    <a:lnTo>
                      <a:pt x="54205" y="18254"/>
                    </a:lnTo>
                    <a:lnTo>
                      <a:pt x="54546" y="17995"/>
                    </a:lnTo>
                    <a:lnTo>
                      <a:pt x="54859" y="17699"/>
                    </a:lnTo>
                    <a:lnTo>
                      <a:pt x="55002" y="17529"/>
                    </a:lnTo>
                    <a:lnTo>
                      <a:pt x="55092" y="17529"/>
                    </a:lnTo>
                    <a:lnTo>
                      <a:pt x="55092" y="18407"/>
                    </a:lnTo>
                    <a:lnTo>
                      <a:pt x="55074" y="18828"/>
                    </a:lnTo>
                    <a:lnTo>
                      <a:pt x="54967" y="19589"/>
                    </a:lnTo>
                    <a:lnTo>
                      <a:pt x="54752" y="20252"/>
                    </a:lnTo>
                    <a:lnTo>
                      <a:pt x="54429" y="20816"/>
                    </a:lnTo>
                    <a:lnTo>
                      <a:pt x="54223" y="21058"/>
                    </a:lnTo>
                    <a:lnTo>
                      <a:pt x="53999" y="21273"/>
                    </a:lnTo>
                    <a:lnTo>
                      <a:pt x="53489" y="21622"/>
                    </a:lnTo>
                    <a:lnTo>
                      <a:pt x="52889" y="21846"/>
                    </a:lnTo>
                    <a:lnTo>
                      <a:pt x="52217" y="21962"/>
                    </a:lnTo>
                    <a:lnTo>
                      <a:pt x="51841" y="21971"/>
                    </a:lnTo>
                    <a:lnTo>
                      <a:pt x="51563" y="21962"/>
                    </a:lnTo>
                    <a:lnTo>
                      <a:pt x="51044" y="21882"/>
                    </a:lnTo>
                    <a:lnTo>
                      <a:pt x="50560" y="21721"/>
                    </a:lnTo>
                    <a:lnTo>
                      <a:pt x="50130" y="21479"/>
                    </a:lnTo>
                    <a:lnTo>
                      <a:pt x="49924" y="21326"/>
                    </a:lnTo>
                    <a:lnTo>
                      <a:pt x="49736" y="21156"/>
                    </a:lnTo>
                    <a:lnTo>
                      <a:pt x="49396" y="20807"/>
                    </a:lnTo>
                    <a:lnTo>
                      <a:pt x="49109" y="20422"/>
                    </a:lnTo>
                    <a:lnTo>
                      <a:pt x="48867" y="20019"/>
                    </a:lnTo>
                    <a:lnTo>
                      <a:pt x="48778" y="19804"/>
                    </a:lnTo>
                    <a:lnTo>
                      <a:pt x="46449" y="20762"/>
                    </a:lnTo>
                    <a:lnTo>
                      <a:pt x="46601" y="21120"/>
                    </a:lnTo>
                    <a:lnTo>
                      <a:pt x="47004" y="21792"/>
                    </a:lnTo>
                    <a:lnTo>
                      <a:pt x="47497" y="22419"/>
                    </a:lnTo>
                    <a:lnTo>
                      <a:pt x="48088" y="23001"/>
                    </a:lnTo>
                    <a:lnTo>
                      <a:pt x="48428" y="23270"/>
                    </a:lnTo>
                    <a:lnTo>
                      <a:pt x="48778" y="23530"/>
                    </a:lnTo>
                    <a:lnTo>
                      <a:pt x="49548" y="23942"/>
                    </a:lnTo>
                    <a:lnTo>
                      <a:pt x="50399" y="24210"/>
                    </a:lnTo>
                    <a:lnTo>
                      <a:pt x="51330" y="24345"/>
                    </a:lnTo>
                    <a:lnTo>
                      <a:pt x="51832" y="24363"/>
                    </a:lnTo>
                    <a:lnTo>
                      <a:pt x="52145" y="24354"/>
                    </a:lnTo>
                    <a:lnTo>
                      <a:pt x="52745" y="24309"/>
                    </a:lnTo>
                    <a:lnTo>
                      <a:pt x="53328" y="24210"/>
                    </a:lnTo>
                    <a:lnTo>
                      <a:pt x="53874" y="24058"/>
                    </a:lnTo>
                    <a:lnTo>
                      <a:pt x="54393" y="23861"/>
                    </a:lnTo>
                    <a:lnTo>
                      <a:pt x="54886" y="23619"/>
                    </a:lnTo>
                    <a:lnTo>
                      <a:pt x="55352" y="23324"/>
                    </a:lnTo>
                    <a:lnTo>
                      <a:pt x="55791" y="22983"/>
                    </a:lnTo>
                    <a:lnTo>
                      <a:pt x="55997" y="22795"/>
                    </a:lnTo>
                    <a:lnTo>
                      <a:pt x="56194" y="22589"/>
                    </a:lnTo>
                    <a:lnTo>
                      <a:pt x="56552" y="22141"/>
                    </a:lnTo>
                    <a:lnTo>
                      <a:pt x="56856" y="21649"/>
                    </a:lnTo>
                    <a:lnTo>
                      <a:pt x="57107" y="21103"/>
                    </a:lnTo>
                    <a:lnTo>
                      <a:pt x="57313" y="20511"/>
                    </a:lnTo>
                    <a:lnTo>
                      <a:pt x="57465" y="19866"/>
                    </a:lnTo>
                    <a:lnTo>
                      <a:pt x="57564" y="19168"/>
                    </a:lnTo>
                    <a:lnTo>
                      <a:pt x="57618" y="18424"/>
                    </a:lnTo>
                    <a:lnTo>
                      <a:pt x="57618" y="18030"/>
                    </a:lnTo>
                    <a:lnTo>
                      <a:pt x="57618" y="7121"/>
                    </a:lnTo>
                    <a:lnTo>
                      <a:pt x="55083" y="7121"/>
                    </a:lnTo>
                    <a:lnTo>
                      <a:pt x="55083" y="8107"/>
                    </a:lnTo>
                    <a:lnTo>
                      <a:pt x="54993" y="8107"/>
                    </a:lnTo>
                    <a:lnTo>
                      <a:pt x="54877" y="7963"/>
                    </a:lnTo>
                    <a:lnTo>
                      <a:pt x="54590" y="7695"/>
                    </a:lnTo>
                    <a:lnTo>
                      <a:pt x="54259" y="7453"/>
                    </a:lnTo>
                    <a:lnTo>
                      <a:pt x="53883" y="7238"/>
                    </a:lnTo>
                    <a:lnTo>
                      <a:pt x="53677" y="7139"/>
                    </a:lnTo>
                    <a:lnTo>
                      <a:pt x="53462" y="7050"/>
                    </a:lnTo>
                    <a:lnTo>
                      <a:pt x="53023" y="6897"/>
                    </a:lnTo>
                    <a:lnTo>
                      <a:pt x="52548" y="6799"/>
                    </a:lnTo>
                    <a:lnTo>
                      <a:pt x="52056" y="6754"/>
                    </a:lnTo>
                    <a:lnTo>
                      <a:pt x="51796" y="67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Chrome break">
  <p:cSld name="CUSTOM_3_1_1_1_1_1_1_1_1_1_1_1_3_1_2_1">
    <p:bg>
      <p:bgPr>
        <a:solidFill>
          <a:srgbClr val="FFFFFF"/>
        </a:solidFill>
      </p:bgPr>
    </p:bg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162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487" name="Google Shape;2487;p162"/>
          <p:cNvGrpSpPr/>
          <p:nvPr/>
        </p:nvGrpSpPr>
        <p:grpSpPr>
          <a:xfrm>
            <a:off x="617758" y="4545787"/>
            <a:ext cx="1980069" cy="281165"/>
            <a:chOff x="617758" y="4545787"/>
            <a:chExt cx="1980069" cy="281165"/>
          </a:xfrm>
        </p:grpSpPr>
        <p:grpSp>
          <p:nvGrpSpPr>
            <p:cNvPr id="2488" name="Google Shape;2488;p162"/>
            <p:cNvGrpSpPr/>
            <p:nvPr/>
          </p:nvGrpSpPr>
          <p:grpSpPr>
            <a:xfrm>
              <a:off x="992087" y="4616099"/>
              <a:ext cx="1605739" cy="189759"/>
              <a:chOff x="2288108" y="-580061"/>
              <a:chExt cx="6068554" cy="717156"/>
            </a:xfrm>
          </p:grpSpPr>
          <p:sp>
            <p:nvSpPr>
              <p:cNvPr id="2489" name="Google Shape;2489;p162"/>
              <p:cNvSpPr/>
              <p:nvPr/>
            </p:nvSpPr>
            <p:spPr>
              <a:xfrm>
                <a:off x="2288108" y="-414388"/>
                <a:ext cx="359386" cy="399024"/>
              </a:xfrm>
              <a:custGeom>
                <a:rect b="b" l="l" r="r" t="t"/>
                <a:pathLst>
                  <a:path extrusionOk="0" h="11597" w="10445">
                    <a:moveTo>
                      <a:pt x="5583" y="1"/>
                    </a:moveTo>
                    <a:lnTo>
                      <a:pt x="4978" y="12"/>
                    </a:lnTo>
                    <a:lnTo>
                      <a:pt x="4141" y="152"/>
                    </a:lnTo>
                    <a:lnTo>
                      <a:pt x="3618" y="315"/>
                    </a:lnTo>
                    <a:lnTo>
                      <a:pt x="3106" y="512"/>
                    </a:lnTo>
                    <a:lnTo>
                      <a:pt x="2641" y="780"/>
                    </a:lnTo>
                    <a:lnTo>
                      <a:pt x="2187" y="1082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373" y="1861"/>
                    </a:lnTo>
                    <a:lnTo>
                      <a:pt x="1035" y="2303"/>
                    </a:lnTo>
                    <a:lnTo>
                      <a:pt x="745" y="2769"/>
                    </a:lnTo>
                    <a:lnTo>
                      <a:pt x="500" y="3257"/>
                    </a:lnTo>
                    <a:lnTo>
                      <a:pt x="210" y="4048"/>
                    </a:lnTo>
                    <a:lnTo>
                      <a:pt x="12" y="5188"/>
                    </a:lnTo>
                    <a:lnTo>
                      <a:pt x="0" y="5793"/>
                    </a:lnTo>
                    <a:lnTo>
                      <a:pt x="12" y="6409"/>
                    </a:lnTo>
                    <a:lnTo>
                      <a:pt x="210" y="7549"/>
                    </a:lnTo>
                    <a:lnTo>
                      <a:pt x="500" y="8328"/>
                    </a:lnTo>
                    <a:lnTo>
                      <a:pt x="745" y="8828"/>
                    </a:lnTo>
                    <a:lnTo>
                      <a:pt x="1035" y="9294"/>
                    </a:lnTo>
                    <a:lnTo>
                      <a:pt x="1373" y="9736"/>
                    </a:lnTo>
                    <a:lnTo>
                      <a:pt x="1571" y="9945"/>
                    </a:lnTo>
                    <a:lnTo>
                      <a:pt x="1768" y="10143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06" y="11073"/>
                    </a:lnTo>
                    <a:lnTo>
                      <a:pt x="3618" y="11283"/>
                    </a:lnTo>
                    <a:lnTo>
                      <a:pt x="4141" y="11434"/>
                    </a:lnTo>
                    <a:lnTo>
                      <a:pt x="4978" y="11585"/>
                    </a:lnTo>
                    <a:lnTo>
                      <a:pt x="5583" y="11597"/>
                    </a:lnTo>
                    <a:lnTo>
                      <a:pt x="6037" y="11585"/>
                    </a:lnTo>
                    <a:lnTo>
                      <a:pt x="6874" y="11469"/>
                    </a:lnTo>
                    <a:lnTo>
                      <a:pt x="7642" y="11236"/>
                    </a:lnTo>
                    <a:lnTo>
                      <a:pt x="8340" y="10887"/>
                    </a:lnTo>
                    <a:lnTo>
                      <a:pt x="8654" y="10666"/>
                    </a:lnTo>
                    <a:lnTo>
                      <a:pt x="8956" y="10433"/>
                    </a:lnTo>
                    <a:lnTo>
                      <a:pt x="9491" y="9933"/>
                    </a:lnTo>
                    <a:lnTo>
                      <a:pt x="9933" y="9375"/>
                    </a:lnTo>
                    <a:lnTo>
                      <a:pt x="10294" y="8770"/>
                    </a:lnTo>
                    <a:lnTo>
                      <a:pt x="10445" y="8445"/>
                    </a:lnTo>
                    <a:lnTo>
                      <a:pt x="8619" y="7677"/>
                    </a:lnTo>
                    <a:lnTo>
                      <a:pt x="8514" y="7921"/>
                    </a:lnTo>
                    <a:lnTo>
                      <a:pt x="8247" y="8363"/>
                    </a:lnTo>
                    <a:lnTo>
                      <a:pt x="7944" y="8747"/>
                    </a:lnTo>
                    <a:lnTo>
                      <a:pt x="7595" y="9061"/>
                    </a:lnTo>
                    <a:lnTo>
                      <a:pt x="7200" y="9317"/>
                    </a:lnTo>
                    <a:lnTo>
                      <a:pt x="6758" y="9515"/>
                    </a:lnTo>
                    <a:lnTo>
                      <a:pt x="6281" y="9643"/>
                    </a:lnTo>
                    <a:lnTo>
                      <a:pt x="5746" y="9701"/>
                    </a:lnTo>
                    <a:lnTo>
                      <a:pt x="5467" y="9712"/>
                    </a:lnTo>
                    <a:lnTo>
                      <a:pt x="5130" y="9701"/>
                    </a:lnTo>
                    <a:lnTo>
                      <a:pt x="4490" y="9561"/>
                    </a:lnTo>
                    <a:lnTo>
                      <a:pt x="3897" y="9282"/>
                    </a:lnTo>
                    <a:lnTo>
                      <a:pt x="3338" y="8863"/>
                    </a:lnTo>
                    <a:lnTo>
                      <a:pt x="3083" y="8607"/>
                    </a:lnTo>
                    <a:lnTo>
                      <a:pt x="2838" y="8317"/>
                    </a:lnTo>
                    <a:lnTo>
                      <a:pt x="2454" y="7689"/>
                    </a:lnTo>
                    <a:lnTo>
                      <a:pt x="2187" y="6979"/>
                    </a:lnTo>
                    <a:lnTo>
                      <a:pt x="2059" y="6200"/>
                    </a:lnTo>
                    <a:lnTo>
                      <a:pt x="2047" y="5781"/>
                    </a:lnTo>
                    <a:lnTo>
                      <a:pt x="2059" y="5362"/>
                    </a:lnTo>
                    <a:lnTo>
                      <a:pt x="2187" y="4583"/>
                    </a:lnTo>
                    <a:lnTo>
                      <a:pt x="2454" y="3874"/>
                    </a:lnTo>
                    <a:lnTo>
                      <a:pt x="2838" y="3246"/>
                    </a:lnTo>
                    <a:lnTo>
                      <a:pt x="3083" y="2966"/>
                    </a:lnTo>
                    <a:lnTo>
                      <a:pt x="3338" y="2699"/>
                    </a:lnTo>
                    <a:lnTo>
                      <a:pt x="3897" y="2280"/>
                    </a:lnTo>
                    <a:lnTo>
                      <a:pt x="4490" y="2001"/>
                    </a:lnTo>
                    <a:lnTo>
                      <a:pt x="5130" y="1861"/>
                    </a:lnTo>
                    <a:lnTo>
                      <a:pt x="5734" y="1861"/>
                    </a:lnTo>
                    <a:lnTo>
                      <a:pt x="6246" y="1920"/>
                    </a:lnTo>
                    <a:lnTo>
                      <a:pt x="6711" y="2048"/>
                    </a:lnTo>
                    <a:lnTo>
                      <a:pt x="7130" y="2234"/>
                    </a:lnTo>
                    <a:lnTo>
                      <a:pt x="7514" y="2490"/>
                    </a:lnTo>
                    <a:lnTo>
                      <a:pt x="7851" y="2815"/>
                    </a:lnTo>
                    <a:lnTo>
                      <a:pt x="8142" y="3187"/>
                    </a:lnTo>
                    <a:lnTo>
                      <a:pt x="8398" y="3641"/>
                    </a:lnTo>
                    <a:lnTo>
                      <a:pt x="8503" y="3897"/>
                    </a:lnTo>
                    <a:lnTo>
                      <a:pt x="10364" y="3118"/>
                    </a:lnTo>
                    <a:lnTo>
                      <a:pt x="10224" y="2792"/>
                    </a:lnTo>
                    <a:lnTo>
                      <a:pt x="9863" y="2176"/>
                    </a:lnTo>
                    <a:lnTo>
                      <a:pt x="9421" y="1617"/>
                    </a:lnTo>
                    <a:lnTo>
                      <a:pt x="8898" y="1105"/>
                    </a:lnTo>
                    <a:lnTo>
                      <a:pt x="8607" y="884"/>
                    </a:lnTo>
                    <a:lnTo>
                      <a:pt x="8305" y="664"/>
                    </a:lnTo>
                    <a:lnTo>
                      <a:pt x="7619" y="338"/>
                    </a:lnTo>
                    <a:lnTo>
                      <a:pt x="6863" y="117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162"/>
              <p:cNvSpPr/>
              <p:nvPr/>
            </p:nvSpPr>
            <p:spPr>
              <a:xfrm>
                <a:off x="2707914" y="-574452"/>
                <a:ext cx="331000" cy="547079"/>
              </a:xfrm>
              <a:custGeom>
                <a:rect b="b" l="l" r="r" t="t"/>
                <a:pathLst>
                  <a:path extrusionOk="0" h="15900" w="9620">
                    <a:moveTo>
                      <a:pt x="0" y="0"/>
                    </a:moveTo>
                    <a:lnTo>
                      <a:pt x="0" y="15888"/>
                    </a:lnTo>
                    <a:lnTo>
                      <a:pt x="2036" y="15888"/>
                    </a:lnTo>
                    <a:lnTo>
                      <a:pt x="2036" y="9863"/>
                    </a:lnTo>
                    <a:lnTo>
                      <a:pt x="2036" y="9538"/>
                    </a:lnTo>
                    <a:lnTo>
                      <a:pt x="2140" y="8909"/>
                    </a:lnTo>
                    <a:lnTo>
                      <a:pt x="2338" y="8328"/>
                    </a:lnTo>
                    <a:lnTo>
                      <a:pt x="2640" y="7781"/>
                    </a:lnTo>
                    <a:lnTo>
                      <a:pt x="2827" y="7525"/>
                    </a:lnTo>
                    <a:lnTo>
                      <a:pt x="3036" y="7281"/>
                    </a:lnTo>
                    <a:lnTo>
                      <a:pt x="3501" y="6909"/>
                    </a:lnTo>
                    <a:lnTo>
                      <a:pt x="4013" y="6653"/>
                    </a:lnTo>
                    <a:lnTo>
                      <a:pt x="4583" y="6537"/>
                    </a:lnTo>
                    <a:lnTo>
                      <a:pt x="4897" y="6525"/>
                    </a:lnTo>
                    <a:lnTo>
                      <a:pt x="5223" y="6525"/>
                    </a:lnTo>
                    <a:lnTo>
                      <a:pt x="5816" y="6630"/>
                    </a:lnTo>
                    <a:lnTo>
                      <a:pt x="6316" y="6816"/>
                    </a:lnTo>
                    <a:lnTo>
                      <a:pt x="6735" y="7095"/>
                    </a:lnTo>
                    <a:lnTo>
                      <a:pt x="7072" y="7479"/>
                    </a:lnTo>
                    <a:lnTo>
                      <a:pt x="7328" y="7956"/>
                    </a:lnTo>
                    <a:lnTo>
                      <a:pt x="7491" y="8514"/>
                    </a:lnTo>
                    <a:lnTo>
                      <a:pt x="7584" y="9177"/>
                    </a:lnTo>
                    <a:lnTo>
                      <a:pt x="7584" y="9549"/>
                    </a:lnTo>
                    <a:lnTo>
                      <a:pt x="7584" y="15900"/>
                    </a:lnTo>
                    <a:lnTo>
                      <a:pt x="9619" y="15900"/>
                    </a:lnTo>
                    <a:lnTo>
                      <a:pt x="9619" y="9235"/>
                    </a:lnTo>
                    <a:lnTo>
                      <a:pt x="9607" y="8723"/>
                    </a:lnTo>
                    <a:lnTo>
                      <a:pt x="9479" y="7793"/>
                    </a:lnTo>
                    <a:lnTo>
                      <a:pt x="9212" y="6955"/>
                    </a:lnTo>
                    <a:lnTo>
                      <a:pt x="8817" y="6234"/>
                    </a:lnTo>
                    <a:lnTo>
                      <a:pt x="8561" y="5909"/>
                    </a:lnTo>
                    <a:lnTo>
                      <a:pt x="8281" y="5618"/>
                    </a:lnTo>
                    <a:lnTo>
                      <a:pt x="7630" y="5141"/>
                    </a:lnTo>
                    <a:lnTo>
                      <a:pt x="6863" y="4827"/>
                    </a:lnTo>
                    <a:lnTo>
                      <a:pt x="5979" y="4676"/>
                    </a:lnTo>
                    <a:lnTo>
                      <a:pt x="5478" y="4664"/>
                    </a:lnTo>
                    <a:lnTo>
                      <a:pt x="5211" y="4664"/>
                    </a:lnTo>
                    <a:lnTo>
                      <a:pt x="4688" y="4734"/>
                    </a:lnTo>
                    <a:lnTo>
                      <a:pt x="4176" y="4862"/>
                    </a:lnTo>
                    <a:lnTo>
                      <a:pt x="3687" y="5071"/>
                    </a:lnTo>
                    <a:lnTo>
                      <a:pt x="3443" y="5199"/>
                    </a:lnTo>
                    <a:lnTo>
                      <a:pt x="3210" y="5339"/>
                    </a:lnTo>
                    <a:lnTo>
                      <a:pt x="2792" y="5641"/>
                    </a:lnTo>
                    <a:lnTo>
                      <a:pt x="2443" y="5967"/>
                    </a:lnTo>
                    <a:lnTo>
                      <a:pt x="2164" y="6327"/>
                    </a:lnTo>
                    <a:lnTo>
                      <a:pt x="2047" y="6525"/>
                    </a:lnTo>
                    <a:lnTo>
                      <a:pt x="1954" y="6525"/>
                    </a:lnTo>
                    <a:lnTo>
                      <a:pt x="2047" y="5013"/>
                    </a:lnTo>
                    <a:lnTo>
                      <a:pt x="2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62"/>
              <p:cNvSpPr/>
              <p:nvPr/>
            </p:nvSpPr>
            <p:spPr>
              <a:xfrm>
                <a:off x="312211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83" y="733"/>
                    </a:lnTo>
                    <a:lnTo>
                      <a:pt x="2675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0" y="280"/>
                    </a:lnTo>
                    <a:lnTo>
                      <a:pt x="0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47" y="4827"/>
                    </a:lnTo>
                    <a:lnTo>
                      <a:pt x="2152" y="4188"/>
                    </a:lnTo>
                    <a:lnTo>
                      <a:pt x="2361" y="3618"/>
                    </a:lnTo>
                    <a:lnTo>
                      <a:pt x="2687" y="3106"/>
                    </a:lnTo>
                    <a:lnTo>
                      <a:pt x="2896" y="2885"/>
                    </a:lnTo>
                    <a:lnTo>
                      <a:pt x="3106" y="2676"/>
                    </a:lnTo>
                    <a:lnTo>
                      <a:pt x="3559" y="2350"/>
                    </a:lnTo>
                    <a:lnTo>
                      <a:pt x="4060" y="2129"/>
                    </a:lnTo>
                    <a:lnTo>
                      <a:pt x="4583" y="2024"/>
                    </a:lnTo>
                    <a:lnTo>
                      <a:pt x="4850" y="2013"/>
                    </a:lnTo>
                    <a:lnTo>
                      <a:pt x="5188" y="2013"/>
                    </a:lnTo>
                    <a:lnTo>
                      <a:pt x="5734" y="2094"/>
                    </a:lnTo>
                    <a:lnTo>
                      <a:pt x="5944" y="2176"/>
                    </a:lnTo>
                    <a:lnTo>
                      <a:pt x="6711" y="268"/>
                    </a:lnTo>
                    <a:lnTo>
                      <a:pt x="6397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162"/>
              <p:cNvSpPr/>
              <p:nvPr/>
            </p:nvSpPr>
            <p:spPr>
              <a:xfrm>
                <a:off x="3355016" y="-413976"/>
                <a:ext cx="384229" cy="399024"/>
              </a:xfrm>
              <a:custGeom>
                <a:rect b="b" l="l" r="r" t="t"/>
                <a:pathLst>
                  <a:path extrusionOk="0" h="11597" w="11167">
                    <a:moveTo>
                      <a:pt x="5607" y="1873"/>
                    </a:moveTo>
                    <a:lnTo>
                      <a:pt x="5956" y="1884"/>
                    </a:lnTo>
                    <a:lnTo>
                      <a:pt x="6630" y="2024"/>
                    </a:lnTo>
                    <a:lnTo>
                      <a:pt x="7258" y="2291"/>
                    </a:lnTo>
                    <a:lnTo>
                      <a:pt x="7840" y="2687"/>
                    </a:lnTo>
                    <a:lnTo>
                      <a:pt x="8107" y="2943"/>
                    </a:lnTo>
                    <a:lnTo>
                      <a:pt x="8352" y="3222"/>
                    </a:lnTo>
                    <a:lnTo>
                      <a:pt x="8759" y="3850"/>
                    </a:lnTo>
                    <a:lnTo>
                      <a:pt x="9026" y="4559"/>
                    </a:lnTo>
                    <a:lnTo>
                      <a:pt x="9154" y="5362"/>
                    </a:lnTo>
                    <a:lnTo>
                      <a:pt x="9166" y="5804"/>
                    </a:lnTo>
                    <a:lnTo>
                      <a:pt x="9154" y="6234"/>
                    </a:lnTo>
                    <a:lnTo>
                      <a:pt x="9015" y="7037"/>
                    </a:lnTo>
                    <a:lnTo>
                      <a:pt x="8747" y="7746"/>
                    </a:lnTo>
                    <a:lnTo>
                      <a:pt x="8352" y="8374"/>
                    </a:lnTo>
                    <a:lnTo>
                      <a:pt x="8107" y="8654"/>
                    </a:lnTo>
                    <a:lnTo>
                      <a:pt x="7828" y="8909"/>
                    </a:lnTo>
                    <a:lnTo>
                      <a:pt x="7247" y="9305"/>
                    </a:lnTo>
                    <a:lnTo>
                      <a:pt x="6630" y="9572"/>
                    </a:lnTo>
                    <a:lnTo>
                      <a:pt x="5956" y="9712"/>
                    </a:lnTo>
                    <a:lnTo>
                      <a:pt x="5607" y="9724"/>
                    </a:lnTo>
                    <a:lnTo>
                      <a:pt x="5246" y="9712"/>
                    </a:lnTo>
                    <a:lnTo>
                      <a:pt x="4572" y="9572"/>
                    </a:lnTo>
                    <a:lnTo>
                      <a:pt x="3943" y="9305"/>
                    </a:lnTo>
                    <a:lnTo>
                      <a:pt x="3362" y="8909"/>
                    </a:lnTo>
                    <a:lnTo>
                      <a:pt x="3106" y="8654"/>
                    </a:lnTo>
                    <a:lnTo>
                      <a:pt x="2850" y="8363"/>
                    </a:lnTo>
                    <a:lnTo>
                      <a:pt x="2443" y="7746"/>
                    </a:lnTo>
                    <a:lnTo>
                      <a:pt x="2176" y="7025"/>
                    </a:lnTo>
                    <a:lnTo>
                      <a:pt x="2048" y="6234"/>
                    </a:lnTo>
                    <a:lnTo>
                      <a:pt x="2036" y="5804"/>
                    </a:lnTo>
                    <a:lnTo>
                      <a:pt x="2048" y="5362"/>
                    </a:lnTo>
                    <a:lnTo>
                      <a:pt x="2187" y="4559"/>
                    </a:lnTo>
                    <a:lnTo>
                      <a:pt x="2455" y="3850"/>
                    </a:lnTo>
                    <a:lnTo>
                      <a:pt x="2850" y="3222"/>
                    </a:lnTo>
                    <a:lnTo>
                      <a:pt x="3106" y="2943"/>
                    </a:lnTo>
                    <a:lnTo>
                      <a:pt x="3374" y="2687"/>
                    </a:lnTo>
                    <a:lnTo>
                      <a:pt x="3955" y="2291"/>
                    </a:lnTo>
                    <a:lnTo>
                      <a:pt x="4572" y="2024"/>
                    </a:lnTo>
                    <a:lnTo>
                      <a:pt x="5246" y="1884"/>
                    </a:lnTo>
                    <a:lnTo>
                      <a:pt x="5607" y="1873"/>
                    </a:lnTo>
                    <a:close/>
                    <a:moveTo>
                      <a:pt x="5583" y="0"/>
                    </a:moveTo>
                    <a:lnTo>
                      <a:pt x="4990" y="12"/>
                    </a:lnTo>
                    <a:lnTo>
                      <a:pt x="4141" y="151"/>
                    </a:lnTo>
                    <a:lnTo>
                      <a:pt x="3618" y="314"/>
                    </a:lnTo>
                    <a:lnTo>
                      <a:pt x="3118" y="524"/>
                    </a:lnTo>
                    <a:lnTo>
                      <a:pt x="2641" y="779"/>
                    </a:lnTo>
                    <a:lnTo>
                      <a:pt x="2187" y="1093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199" y="2082"/>
                    </a:lnTo>
                    <a:lnTo>
                      <a:pt x="745" y="2768"/>
                    </a:lnTo>
                    <a:lnTo>
                      <a:pt x="501" y="3257"/>
                    </a:lnTo>
                    <a:lnTo>
                      <a:pt x="222" y="4036"/>
                    </a:lnTo>
                    <a:lnTo>
                      <a:pt x="24" y="5176"/>
                    </a:lnTo>
                    <a:lnTo>
                      <a:pt x="1" y="5804"/>
                    </a:lnTo>
                    <a:lnTo>
                      <a:pt x="24" y="6409"/>
                    </a:lnTo>
                    <a:lnTo>
                      <a:pt x="222" y="7549"/>
                    </a:lnTo>
                    <a:lnTo>
                      <a:pt x="501" y="8340"/>
                    </a:lnTo>
                    <a:lnTo>
                      <a:pt x="745" y="8828"/>
                    </a:lnTo>
                    <a:lnTo>
                      <a:pt x="1036" y="9293"/>
                    </a:lnTo>
                    <a:lnTo>
                      <a:pt x="1385" y="9735"/>
                    </a:lnTo>
                    <a:lnTo>
                      <a:pt x="1571" y="9945"/>
                    </a:lnTo>
                    <a:lnTo>
                      <a:pt x="1768" y="10142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18" y="11073"/>
                    </a:lnTo>
                    <a:lnTo>
                      <a:pt x="3618" y="11282"/>
                    </a:lnTo>
                    <a:lnTo>
                      <a:pt x="4141" y="11445"/>
                    </a:lnTo>
                    <a:lnTo>
                      <a:pt x="4990" y="11585"/>
                    </a:lnTo>
                    <a:lnTo>
                      <a:pt x="5583" y="11596"/>
                    </a:lnTo>
                    <a:lnTo>
                      <a:pt x="6188" y="11585"/>
                    </a:lnTo>
                    <a:lnTo>
                      <a:pt x="7026" y="11445"/>
                    </a:lnTo>
                    <a:lnTo>
                      <a:pt x="7561" y="11282"/>
                    </a:lnTo>
                    <a:lnTo>
                      <a:pt x="8061" y="11073"/>
                    </a:lnTo>
                    <a:lnTo>
                      <a:pt x="8538" y="10817"/>
                    </a:lnTo>
                    <a:lnTo>
                      <a:pt x="8980" y="10503"/>
                    </a:lnTo>
                    <a:lnTo>
                      <a:pt x="9398" y="10142"/>
                    </a:lnTo>
                    <a:lnTo>
                      <a:pt x="9596" y="9945"/>
                    </a:lnTo>
                    <a:lnTo>
                      <a:pt x="9794" y="9735"/>
                    </a:lnTo>
                    <a:lnTo>
                      <a:pt x="10131" y="9293"/>
                    </a:lnTo>
                    <a:lnTo>
                      <a:pt x="10434" y="8828"/>
                    </a:lnTo>
                    <a:lnTo>
                      <a:pt x="10678" y="8340"/>
                    </a:lnTo>
                    <a:lnTo>
                      <a:pt x="10957" y="7549"/>
                    </a:lnTo>
                    <a:lnTo>
                      <a:pt x="11155" y="6409"/>
                    </a:lnTo>
                    <a:lnTo>
                      <a:pt x="11166" y="5804"/>
                    </a:lnTo>
                    <a:lnTo>
                      <a:pt x="11155" y="5188"/>
                    </a:lnTo>
                    <a:lnTo>
                      <a:pt x="10957" y="4048"/>
                    </a:lnTo>
                    <a:lnTo>
                      <a:pt x="10678" y="3257"/>
                    </a:lnTo>
                    <a:lnTo>
                      <a:pt x="10434" y="2768"/>
                    </a:lnTo>
                    <a:lnTo>
                      <a:pt x="10131" y="2303"/>
                    </a:lnTo>
                    <a:lnTo>
                      <a:pt x="9794" y="1861"/>
                    </a:lnTo>
                    <a:lnTo>
                      <a:pt x="9596" y="1652"/>
                    </a:lnTo>
                    <a:lnTo>
                      <a:pt x="9398" y="1454"/>
                    </a:lnTo>
                    <a:lnTo>
                      <a:pt x="8980" y="1093"/>
                    </a:lnTo>
                    <a:lnTo>
                      <a:pt x="8538" y="779"/>
                    </a:lnTo>
                    <a:lnTo>
                      <a:pt x="8061" y="524"/>
                    </a:lnTo>
                    <a:lnTo>
                      <a:pt x="7561" y="314"/>
                    </a:lnTo>
                    <a:lnTo>
                      <a:pt x="7026" y="151"/>
                    </a:lnTo>
                    <a:lnTo>
                      <a:pt x="6188" y="12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62"/>
              <p:cNvSpPr/>
              <p:nvPr/>
            </p:nvSpPr>
            <p:spPr>
              <a:xfrm>
                <a:off x="3796430" y="-413597"/>
                <a:ext cx="567896" cy="386637"/>
              </a:xfrm>
              <a:custGeom>
                <a:rect b="b" l="l" r="r" t="t"/>
                <a:pathLst>
                  <a:path extrusionOk="0" h="11237" w="16505">
                    <a:moveTo>
                      <a:pt x="5141" y="1"/>
                    </a:moveTo>
                    <a:lnTo>
                      <a:pt x="4653" y="71"/>
                    </a:lnTo>
                    <a:lnTo>
                      <a:pt x="4176" y="210"/>
                    </a:lnTo>
                    <a:lnTo>
                      <a:pt x="3699" y="408"/>
                    </a:lnTo>
                    <a:lnTo>
                      <a:pt x="3455" y="536"/>
                    </a:lnTo>
                    <a:lnTo>
                      <a:pt x="3222" y="675"/>
                    </a:lnTo>
                    <a:lnTo>
                      <a:pt x="2804" y="978"/>
                    </a:lnTo>
                    <a:lnTo>
                      <a:pt x="2443" y="1303"/>
                    </a:lnTo>
                    <a:lnTo>
                      <a:pt x="2152" y="1664"/>
                    </a:lnTo>
                    <a:lnTo>
                      <a:pt x="2036" y="1862"/>
                    </a:lnTo>
                    <a:lnTo>
                      <a:pt x="1943" y="1862"/>
                    </a:lnTo>
                    <a:lnTo>
                      <a:pt x="1943" y="350"/>
                    </a:lnTo>
                    <a:lnTo>
                      <a:pt x="1" y="350"/>
                    </a:lnTo>
                    <a:lnTo>
                      <a:pt x="1" y="11225"/>
                    </a:lnTo>
                    <a:lnTo>
                      <a:pt x="1" y="11236"/>
                    </a:lnTo>
                    <a:lnTo>
                      <a:pt x="2048" y="11236"/>
                    </a:lnTo>
                    <a:lnTo>
                      <a:pt x="2048" y="5223"/>
                    </a:lnTo>
                    <a:lnTo>
                      <a:pt x="2059" y="4897"/>
                    </a:lnTo>
                    <a:lnTo>
                      <a:pt x="2152" y="4281"/>
                    </a:lnTo>
                    <a:lnTo>
                      <a:pt x="2350" y="3699"/>
                    </a:lnTo>
                    <a:lnTo>
                      <a:pt x="2641" y="3153"/>
                    </a:lnTo>
                    <a:lnTo>
                      <a:pt x="2838" y="2897"/>
                    </a:lnTo>
                    <a:lnTo>
                      <a:pt x="3036" y="2653"/>
                    </a:lnTo>
                    <a:lnTo>
                      <a:pt x="3478" y="2269"/>
                    </a:lnTo>
                    <a:lnTo>
                      <a:pt x="3978" y="2013"/>
                    </a:lnTo>
                    <a:lnTo>
                      <a:pt x="4525" y="1885"/>
                    </a:lnTo>
                    <a:lnTo>
                      <a:pt x="4827" y="1873"/>
                    </a:lnTo>
                    <a:lnTo>
                      <a:pt x="5118" y="1885"/>
                    </a:lnTo>
                    <a:lnTo>
                      <a:pt x="5653" y="1966"/>
                    </a:lnTo>
                    <a:lnTo>
                      <a:pt x="6107" y="2141"/>
                    </a:lnTo>
                    <a:lnTo>
                      <a:pt x="6491" y="2397"/>
                    </a:lnTo>
                    <a:lnTo>
                      <a:pt x="6642" y="2560"/>
                    </a:lnTo>
                    <a:lnTo>
                      <a:pt x="6781" y="2734"/>
                    </a:lnTo>
                    <a:lnTo>
                      <a:pt x="7002" y="3199"/>
                    </a:lnTo>
                    <a:lnTo>
                      <a:pt x="7154" y="3781"/>
                    </a:lnTo>
                    <a:lnTo>
                      <a:pt x="7235" y="4490"/>
                    </a:lnTo>
                    <a:lnTo>
                      <a:pt x="7235" y="4886"/>
                    </a:lnTo>
                    <a:lnTo>
                      <a:pt x="7235" y="11236"/>
                    </a:lnTo>
                    <a:lnTo>
                      <a:pt x="9270" y="11236"/>
                    </a:lnTo>
                    <a:lnTo>
                      <a:pt x="9270" y="5223"/>
                    </a:lnTo>
                    <a:lnTo>
                      <a:pt x="9282" y="4897"/>
                    </a:lnTo>
                    <a:lnTo>
                      <a:pt x="9375" y="4281"/>
                    </a:lnTo>
                    <a:lnTo>
                      <a:pt x="9573" y="3699"/>
                    </a:lnTo>
                    <a:lnTo>
                      <a:pt x="9875" y="3153"/>
                    </a:lnTo>
                    <a:lnTo>
                      <a:pt x="10061" y="2897"/>
                    </a:lnTo>
                    <a:lnTo>
                      <a:pt x="10259" y="2653"/>
                    </a:lnTo>
                    <a:lnTo>
                      <a:pt x="10701" y="2269"/>
                    </a:lnTo>
                    <a:lnTo>
                      <a:pt x="11201" y="2013"/>
                    </a:lnTo>
                    <a:lnTo>
                      <a:pt x="11759" y="1885"/>
                    </a:lnTo>
                    <a:lnTo>
                      <a:pt x="12050" y="1873"/>
                    </a:lnTo>
                    <a:lnTo>
                      <a:pt x="12353" y="1885"/>
                    </a:lnTo>
                    <a:lnTo>
                      <a:pt x="12888" y="1966"/>
                    </a:lnTo>
                    <a:lnTo>
                      <a:pt x="13341" y="2141"/>
                    </a:lnTo>
                    <a:lnTo>
                      <a:pt x="13713" y="2397"/>
                    </a:lnTo>
                    <a:lnTo>
                      <a:pt x="13865" y="2560"/>
                    </a:lnTo>
                    <a:lnTo>
                      <a:pt x="14004" y="2734"/>
                    </a:lnTo>
                    <a:lnTo>
                      <a:pt x="14237" y="3199"/>
                    </a:lnTo>
                    <a:lnTo>
                      <a:pt x="14376" y="3781"/>
                    </a:lnTo>
                    <a:lnTo>
                      <a:pt x="14458" y="4490"/>
                    </a:lnTo>
                    <a:lnTo>
                      <a:pt x="14469" y="4886"/>
                    </a:lnTo>
                    <a:lnTo>
                      <a:pt x="14469" y="11236"/>
                    </a:lnTo>
                    <a:lnTo>
                      <a:pt x="16505" y="11236"/>
                    </a:lnTo>
                    <a:lnTo>
                      <a:pt x="16505" y="4583"/>
                    </a:lnTo>
                    <a:lnTo>
                      <a:pt x="16493" y="4060"/>
                    </a:lnTo>
                    <a:lnTo>
                      <a:pt x="16365" y="3118"/>
                    </a:lnTo>
                    <a:lnTo>
                      <a:pt x="16121" y="2280"/>
                    </a:lnTo>
                    <a:lnTo>
                      <a:pt x="15760" y="1548"/>
                    </a:lnTo>
                    <a:lnTo>
                      <a:pt x="15528" y="1234"/>
                    </a:lnTo>
                    <a:lnTo>
                      <a:pt x="15272" y="943"/>
                    </a:lnTo>
                    <a:lnTo>
                      <a:pt x="14667" y="478"/>
                    </a:lnTo>
                    <a:lnTo>
                      <a:pt x="13934" y="164"/>
                    </a:lnTo>
                    <a:lnTo>
                      <a:pt x="13097" y="12"/>
                    </a:lnTo>
                    <a:lnTo>
                      <a:pt x="12620" y="1"/>
                    </a:lnTo>
                    <a:lnTo>
                      <a:pt x="12318" y="1"/>
                    </a:lnTo>
                    <a:lnTo>
                      <a:pt x="11736" y="71"/>
                    </a:lnTo>
                    <a:lnTo>
                      <a:pt x="11190" y="199"/>
                    </a:lnTo>
                    <a:lnTo>
                      <a:pt x="10678" y="396"/>
                    </a:lnTo>
                    <a:lnTo>
                      <a:pt x="10201" y="664"/>
                    </a:lnTo>
                    <a:lnTo>
                      <a:pt x="9759" y="989"/>
                    </a:lnTo>
                    <a:lnTo>
                      <a:pt x="9363" y="1385"/>
                    </a:lnTo>
                    <a:lnTo>
                      <a:pt x="8991" y="1838"/>
                    </a:lnTo>
                    <a:lnTo>
                      <a:pt x="8828" y="2094"/>
                    </a:lnTo>
                    <a:lnTo>
                      <a:pt x="8700" y="1838"/>
                    </a:lnTo>
                    <a:lnTo>
                      <a:pt x="8421" y="1385"/>
                    </a:lnTo>
                    <a:lnTo>
                      <a:pt x="8096" y="989"/>
                    </a:lnTo>
                    <a:lnTo>
                      <a:pt x="7712" y="664"/>
                    </a:lnTo>
                    <a:lnTo>
                      <a:pt x="7282" y="396"/>
                    </a:lnTo>
                    <a:lnTo>
                      <a:pt x="6805" y="199"/>
                    </a:lnTo>
                    <a:lnTo>
                      <a:pt x="6270" y="71"/>
                    </a:lnTo>
                    <a:lnTo>
                      <a:pt x="56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162"/>
              <p:cNvSpPr/>
              <p:nvPr/>
            </p:nvSpPr>
            <p:spPr>
              <a:xfrm>
                <a:off x="4425536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42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87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39" y="2595"/>
                    </a:lnTo>
                    <a:lnTo>
                      <a:pt x="3548" y="2420"/>
                    </a:lnTo>
                    <a:lnTo>
                      <a:pt x="3990" y="2153"/>
                    </a:lnTo>
                    <a:lnTo>
                      <a:pt x="4490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90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78" y="548"/>
                    </a:lnTo>
                    <a:lnTo>
                      <a:pt x="2524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82" y="3095"/>
                    </a:lnTo>
                    <a:lnTo>
                      <a:pt x="210" y="4118"/>
                    </a:lnTo>
                    <a:lnTo>
                      <a:pt x="24" y="5223"/>
                    </a:lnTo>
                    <a:lnTo>
                      <a:pt x="0" y="5805"/>
                    </a:lnTo>
                    <a:lnTo>
                      <a:pt x="24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33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45" y="10166"/>
                    </a:lnTo>
                    <a:lnTo>
                      <a:pt x="2152" y="10527"/>
                    </a:lnTo>
                    <a:lnTo>
                      <a:pt x="2606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55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61" y="11271"/>
                    </a:lnTo>
                    <a:lnTo>
                      <a:pt x="8235" y="10957"/>
                    </a:lnTo>
                    <a:lnTo>
                      <a:pt x="8538" y="10748"/>
                    </a:lnTo>
                    <a:lnTo>
                      <a:pt x="8840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42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81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59" y="6572"/>
                    </a:lnTo>
                    <a:lnTo>
                      <a:pt x="2024" y="6165"/>
                    </a:lnTo>
                    <a:lnTo>
                      <a:pt x="10619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68" y="2664"/>
                    </a:lnTo>
                    <a:lnTo>
                      <a:pt x="9689" y="2199"/>
                    </a:lnTo>
                    <a:lnTo>
                      <a:pt x="9375" y="1780"/>
                    </a:lnTo>
                    <a:lnTo>
                      <a:pt x="9189" y="1571"/>
                    </a:lnTo>
                    <a:lnTo>
                      <a:pt x="9014" y="1385"/>
                    </a:lnTo>
                    <a:lnTo>
                      <a:pt x="8619" y="1036"/>
                    </a:lnTo>
                    <a:lnTo>
                      <a:pt x="8200" y="745"/>
                    </a:lnTo>
                    <a:lnTo>
                      <a:pt x="7747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162"/>
              <p:cNvSpPr/>
              <p:nvPr/>
            </p:nvSpPr>
            <p:spPr>
              <a:xfrm>
                <a:off x="5002998" y="-414801"/>
                <a:ext cx="366233" cy="399437"/>
              </a:xfrm>
              <a:custGeom>
                <a:rect b="b" l="l" r="r" t="t"/>
                <a:pathLst>
                  <a:path extrusionOk="0" h="11609" w="10644">
                    <a:moveTo>
                      <a:pt x="5665" y="1885"/>
                    </a:moveTo>
                    <a:lnTo>
                      <a:pt x="6351" y="1990"/>
                    </a:lnTo>
                    <a:lnTo>
                      <a:pt x="6933" y="2211"/>
                    </a:lnTo>
                    <a:lnTo>
                      <a:pt x="7421" y="2525"/>
                    </a:lnTo>
                    <a:lnTo>
                      <a:pt x="7631" y="2723"/>
                    </a:lnTo>
                    <a:lnTo>
                      <a:pt x="7817" y="2944"/>
                    </a:lnTo>
                    <a:lnTo>
                      <a:pt x="8119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2" y="4502"/>
                    </a:lnTo>
                    <a:lnTo>
                      <a:pt x="2176" y="4502"/>
                    </a:lnTo>
                    <a:lnTo>
                      <a:pt x="2269" y="4200"/>
                    </a:lnTo>
                    <a:lnTo>
                      <a:pt x="2490" y="3665"/>
                    </a:lnTo>
                    <a:lnTo>
                      <a:pt x="2781" y="3199"/>
                    </a:lnTo>
                    <a:lnTo>
                      <a:pt x="3130" y="2781"/>
                    </a:lnTo>
                    <a:lnTo>
                      <a:pt x="3327" y="2595"/>
                    </a:lnTo>
                    <a:lnTo>
                      <a:pt x="3537" y="2420"/>
                    </a:lnTo>
                    <a:lnTo>
                      <a:pt x="3990" y="2153"/>
                    </a:lnTo>
                    <a:lnTo>
                      <a:pt x="4479" y="1978"/>
                    </a:lnTo>
                    <a:lnTo>
                      <a:pt x="5014" y="1885"/>
                    </a:lnTo>
                    <a:close/>
                    <a:moveTo>
                      <a:pt x="5316" y="1"/>
                    </a:moveTo>
                    <a:lnTo>
                      <a:pt x="5037" y="13"/>
                    </a:lnTo>
                    <a:lnTo>
                      <a:pt x="4479" y="71"/>
                    </a:lnTo>
                    <a:lnTo>
                      <a:pt x="3955" y="175"/>
                    </a:lnTo>
                    <a:lnTo>
                      <a:pt x="3444" y="338"/>
                    </a:lnTo>
                    <a:lnTo>
                      <a:pt x="2967" y="548"/>
                    </a:lnTo>
                    <a:lnTo>
                      <a:pt x="2513" y="815"/>
                    </a:lnTo>
                    <a:lnTo>
                      <a:pt x="2083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1" y="2153"/>
                    </a:lnTo>
                    <a:lnTo>
                      <a:pt x="571" y="3095"/>
                    </a:lnTo>
                    <a:lnTo>
                      <a:pt x="199" y="4118"/>
                    </a:lnTo>
                    <a:lnTo>
                      <a:pt x="13" y="5223"/>
                    </a:lnTo>
                    <a:lnTo>
                      <a:pt x="1" y="5805"/>
                    </a:lnTo>
                    <a:lnTo>
                      <a:pt x="13" y="6433"/>
                    </a:lnTo>
                    <a:lnTo>
                      <a:pt x="210" y="7584"/>
                    </a:lnTo>
                    <a:lnTo>
                      <a:pt x="478" y="8364"/>
                    </a:lnTo>
                    <a:lnTo>
                      <a:pt x="722" y="8864"/>
                    </a:lnTo>
                    <a:lnTo>
                      <a:pt x="1013" y="9317"/>
                    </a:lnTo>
                    <a:lnTo>
                      <a:pt x="1350" y="9759"/>
                    </a:lnTo>
                    <a:lnTo>
                      <a:pt x="1536" y="9969"/>
                    </a:lnTo>
                    <a:lnTo>
                      <a:pt x="1734" y="10166"/>
                    </a:lnTo>
                    <a:lnTo>
                      <a:pt x="2153" y="10527"/>
                    </a:lnTo>
                    <a:lnTo>
                      <a:pt x="2595" y="10829"/>
                    </a:lnTo>
                    <a:lnTo>
                      <a:pt x="3072" y="11085"/>
                    </a:lnTo>
                    <a:lnTo>
                      <a:pt x="3572" y="11295"/>
                    </a:lnTo>
                    <a:lnTo>
                      <a:pt x="4095" y="11446"/>
                    </a:lnTo>
                    <a:lnTo>
                      <a:pt x="4944" y="11597"/>
                    </a:lnTo>
                    <a:lnTo>
                      <a:pt x="5549" y="11609"/>
                    </a:lnTo>
                    <a:lnTo>
                      <a:pt x="5991" y="11597"/>
                    </a:lnTo>
                    <a:lnTo>
                      <a:pt x="6817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9" y="10539"/>
                    </a:lnTo>
                    <a:lnTo>
                      <a:pt x="9364" y="10050"/>
                    </a:lnTo>
                    <a:lnTo>
                      <a:pt x="9794" y="9527"/>
                    </a:lnTo>
                    <a:lnTo>
                      <a:pt x="10155" y="8945"/>
                    </a:lnTo>
                    <a:lnTo>
                      <a:pt x="10294" y="8631"/>
                    </a:lnTo>
                    <a:lnTo>
                      <a:pt x="8468" y="7875"/>
                    </a:lnTo>
                    <a:lnTo>
                      <a:pt x="8375" y="8096"/>
                    </a:lnTo>
                    <a:lnTo>
                      <a:pt x="8131" y="8503"/>
                    </a:lnTo>
                    <a:lnTo>
                      <a:pt x="7852" y="8852"/>
                    </a:lnTo>
                    <a:lnTo>
                      <a:pt x="7526" y="9143"/>
                    </a:lnTo>
                    <a:lnTo>
                      <a:pt x="7154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70" y="9724"/>
                    </a:lnTo>
                    <a:lnTo>
                      <a:pt x="5491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74" y="9003"/>
                    </a:lnTo>
                    <a:lnTo>
                      <a:pt x="3118" y="8771"/>
                    </a:lnTo>
                    <a:lnTo>
                      <a:pt x="2874" y="8526"/>
                    </a:lnTo>
                    <a:lnTo>
                      <a:pt x="2490" y="7956"/>
                    </a:lnTo>
                    <a:lnTo>
                      <a:pt x="2211" y="7305"/>
                    </a:lnTo>
                    <a:lnTo>
                      <a:pt x="2048" y="6572"/>
                    </a:lnTo>
                    <a:lnTo>
                      <a:pt x="2025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20" y="5142"/>
                    </a:lnTo>
                    <a:lnTo>
                      <a:pt x="10446" y="3955"/>
                    </a:lnTo>
                    <a:lnTo>
                      <a:pt x="10190" y="3153"/>
                    </a:lnTo>
                    <a:lnTo>
                      <a:pt x="9957" y="2664"/>
                    </a:lnTo>
                    <a:lnTo>
                      <a:pt x="9690" y="2199"/>
                    </a:lnTo>
                    <a:lnTo>
                      <a:pt x="9364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8" y="1036"/>
                    </a:lnTo>
                    <a:lnTo>
                      <a:pt x="8189" y="745"/>
                    </a:lnTo>
                    <a:lnTo>
                      <a:pt x="7736" y="501"/>
                    </a:lnTo>
                    <a:lnTo>
                      <a:pt x="7259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162"/>
              <p:cNvSpPr/>
              <p:nvPr/>
            </p:nvSpPr>
            <p:spPr>
              <a:xfrm>
                <a:off x="5433607" y="-413976"/>
                <a:ext cx="331000" cy="386603"/>
              </a:xfrm>
              <a:custGeom>
                <a:rect b="b" l="l" r="r" t="t"/>
                <a:pathLst>
                  <a:path extrusionOk="0" h="11236" w="9620">
                    <a:moveTo>
                      <a:pt x="5212" y="0"/>
                    </a:moveTo>
                    <a:lnTo>
                      <a:pt x="4688" y="70"/>
                    </a:lnTo>
                    <a:lnTo>
                      <a:pt x="4188" y="198"/>
                    </a:lnTo>
                    <a:lnTo>
                      <a:pt x="3688" y="407"/>
                    </a:lnTo>
                    <a:lnTo>
                      <a:pt x="3444" y="535"/>
                    </a:lnTo>
                    <a:lnTo>
                      <a:pt x="3211" y="675"/>
                    </a:lnTo>
                    <a:lnTo>
                      <a:pt x="2792" y="977"/>
                    </a:lnTo>
                    <a:lnTo>
                      <a:pt x="2443" y="1303"/>
                    </a:lnTo>
                    <a:lnTo>
                      <a:pt x="2164" y="1663"/>
                    </a:lnTo>
                    <a:lnTo>
                      <a:pt x="2048" y="1861"/>
                    </a:lnTo>
                    <a:lnTo>
                      <a:pt x="1966" y="1861"/>
                    </a:lnTo>
                    <a:lnTo>
                      <a:pt x="1966" y="349"/>
                    </a:lnTo>
                    <a:lnTo>
                      <a:pt x="1" y="349"/>
                    </a:lnTo>
                    <a:lnTo>
                      <a:pt x="1" y="11224"/>
                    </a:lnTo>
                    <a:lnTo>
                      <a:pt x="2036" y="11224"/>
                    </a:lnTo>
                    <a:lnTo>
                      <a:pt x="2036" y="5199"/>
                    </a:lnTo>
                    <a:lnTo>
                      <a:pt x="2048" y="4874"/>
                    </a:lnTo>
                    <a:lnTo>
                      <a:pt x="2141" y="4245"/>
                    </a:lnTo>
                    <a:lnTo>
                      <a:pt x="2339" y="3664"/>
                    </a:lnTo>
                    <a:lnTo>
                      <a:pt x="2641" y="3117"/>
                    </a:lnTo>
                    <a:lnTo>
                      <a:pt x="2839" y="2861"/>
                    </a:lnTo>
                    <a:lnTo>
                      <a:pt x="3037" y="2617"/>
                    </a:lnTo>
                    <a:lnTo>
                      <a:pt x="3502" y="2245"/>
                    </a:lnTo>
                    <a:lnTo>
                      <a:pt x="4014" y="1989"/>
                    </a:lnTo>
                    <a:lnTo>
                      <a:pt x="4583" y="1873"/>
                    </a:lnTo>
                    <a:lnTo>
                      <a:pt x="4898" y="1861"/>
                    </a:lnTo>
                    <a:lnTo>
                      <a:pt x="5223" y="1861"/>
                    </a:lnTo>
                    <a:lnTo>
                      <a:pt x="5816" y="1966"/>
                    </a:lnTo>
                    <a:lnTo>
                      <a:pt x="6316" y="2152"/>
                    </a:lnTo>
                    <a:lnTo>
                      <a:pt x="6735" y="2431"/>
                    </a:lnTo>
                    <a:lnTo>
                      <a:pt x="7072" y="2815"/>
                    </a:lnTo>
                    <a:lnTo>
                      <a:pt x="7328" y="3292"/>
                    </a:lnTo>
                    <a:lnTo>
                      <a:pt x="7503" y="3850"/>
                    </a:lnTo>
                    <a:lnTo>
                      <a:pt x="7584" y="4513"/>
                    </a:lnTo>
                    <a:lnTo>
                      <a:pt x="7584" y="4885"/>
                    </a:lnTo>
                    <a:lnTo>
                      <a:pt x="7584" y="11236"/>
                    </a:lnTo>
                    <a:lnTo>
                      <a:pt x="9620" y="11236"/>
                    </a:lnTo>
                    <a:lnTo>
                      <a:pt x="9620" y="4571"/>
                    </a:lnTo>
                    <a:lnTo>
                      <a:pt x="9620" y="4059"/>
                    </a:lnTo>
                    <a:lnTo>
                      <a:pt x="9480" y="3129"/>
                    </a:lnTo>
                    <a:lnTo>
                      <a:pt x="9224" y="2291"/>
                    </a:lnTo>
                    <a:lnTo>
                      <a:pt x="8817" y="1570"/>
                    </a:lnTo>
                    <a:lnTo>
                      <a:pt x="8561" y="1245"/>
                    </a:lnTo>
                    <a:lnTo>
                      <a:pt x="8282" y="954"/>
                    </a:lnTo>
                    <a:lnTo>
                      <a:pt x="7642" y="477"/>
                    </a:lnTo>
                    <a:lnTo>
                      <a:pt x="6863" y="163"/>
                    </a:lnTo>
                    <a:lnTo>
                      <a:pt x="5979" y="12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162"/>
              <p:cNvSpPr/>
              <p:nvPr/>
            </p:nvSpPr>
            <p:spPr>
              <a:xfrm>
                <a:off x="5804589" y="-516028"/>
                <a:ext cx="242951" cy="494677"/>
              </a:xfrm>
              <a:custGeom>
                <a:rect b="b" l="l" r="r" t="t"/>
                <a:pathLst>
                  <a:path extrusionOk="0" h="14377" w="7061">
                    <a:moveTo>
                      <a:pt x="1908" y="0"/>
                    </a:moveTo>
                    <a:lnTo>
                      <a:pt x="1908" y="3327"/>
                    </a:lnTo>
                    <a:lnTo>
                      <a:pt x="1" y="3327"/>
                    </a:lnTo>
                    <a:lnTo>
                      <a:pt x="1" y="5188"/>
                    </a:lnTo>
                    <a:lnTo>
                      <a:pt x="1908" y="5188"/>
                    </a:lnTo>
                    <a:lnTo>
                      <a:pt x="1908" y="10887"/>
                    </a:lnTo>
                    <a:lnTo>
                      <a:pt x="1920" y="11294"/>
                    </a:lnTo>
                    <a:lnTo>
                      <a:pt x="2036" y="12027"/>
                    </a:lnTo>
                    <a:lnTo>
                      <a:pt x="2257" y="12678"/>
                    </a:lnTo>
                    <a:lnTo>
                      <a:pt x="2594" y="13225"/>
                    </a:lnTo>
                    <a:lnTo>
                      <a:pt x="2815" y="13457"/>
                    </a:lnTo>
                    <a:lnTo>
                      <a:pt x="3048" y="13678"/>
                    </a:lnTo>
                    <a:lnTo>
                      <a:pt x="3595" y="14027"/>
                    </a:lnTo>
                    <a:lnTo>
                      <a:pt x="4246" y="14248"/>
                    </a:lnTo>
                    <a:lnTo>
                      <a:pt x="5002" y="14364"/>
                    </a:lnTo>
                    <a:lnTo>
                      <a:pt x="5409" y="14376"/>
                    </a:lnTo>
                    <a:lnTo>
                      <a:pt x="5886" y="14364"/>
                    </a:lnTo>
                    <a:lnTo>
                      <a:pt x="6712" y="14225"/>
                    </a:lnTo>
                    <a:lnTo>
                      <a:pt x="7061" y="14097"/>
                    </a:lnTo>
                    <a:lnTo>
                      <a:pt x="6340" y="12341"/>
                    </a:lnTo>
                    <a:lnTo>
                      <a:pt x="6154" y="12422"/>
                    </a:lnTo>
                    <a:lnTo>
                      <a:pt x="5677" y="12504"/>
                    </a:lnTo>
                    <a:lnTo>
                      <a:pt x="5409" y="12515"/>
                    </a:lnTo>
                    <a:lnTo>
                      <a:pt x="5235" y="12515"/>
                    </a:lnTo>
                    <a:lnTo>
                      <a:pt x="4921" y="12457"/>
                    </a:lnTo>
                    <a:lnTo>
                      <a:pt x="4642" y="12341"/>
                    </a:lnTo>
                    <a:lnTo>
                      <a:pt x="4409" y="12178"/>
                    </a:lnTo>
                    <a:lnTo>
                      <a:pt x="4223" y="11957"/>
                    </a:lnTo>
                    <a:lnTo>
                      <a:pt x="4083" y="11678"/>
                    </a:lnTo>
                    <a:lnTo>
                      <a:pt x="3967" y="11166"/>
                    </a:lnTo>
                    <a:lnTo>
                      <a:pt x="3944" y="10747"/>
                    </a:lnTo>
                    <a:lnTo>
                      <a:pt x="3944" y="5188"/>
                    </a:lnTo>
                    <a:lnTo>
                      <a:pt x="6607" y="5188"/>
                    </a:lnTo>
                    <a:lnTo>
                      <a:pt x="6607" y="3327"/>
                    </a:lnTo>
                    <a:lnTo>
                      <a:pt x="3944" y="3327"/>
                    </a:lnTo>
                    <a:lnTo>
                      <a:pt x="39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162"/>
              <p:cNvSpPr/>
              <p:nvPr/>
            </p:nvSpPr>
            <p:spPr>
              <a:xfrm>
                <a:off x="6073931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30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75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27" y="2595"/>
                    </a:lnTo>
                    <a:lnTo>
                      <a:pt x="3536" y="2420"/>
                    </a:lnTo>
                    <a:lnTo>
                      <a:pt x="3990" y="2153"/>
                    </a:lnTo>
                    <a:lnTo>
                      <a:pt x="4478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22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44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20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7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19" y="1036"/>
                    </a:lnTo>
                    <a:lnTo>
                      <a:pt x="8189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162"/>
              <p:cNvSpPr/>
              <p:nvPr/>
            </p:nvSpPr>
            <p:spPr>
              <a:xfrm>
                <a:off x="650533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162"/>
              <p:cNvSpPr/>
              <p:nvPr/>
            </p:nvSpPr>
            <p:spPr>
              <a:xfrm>
                <a:off x="6779457" y="-414388"/>
                <a:ext cx="375042" cy="551483"/>
              </a:xfrm>
              <a:custGeom>
                <a:rect b="b" l="l" r="r" t="t"/>
                <a:pathLst>
                  <a:path extrusionOk="0" h="16028" w="10900">
                    <a:moveTo>
                      <a:pt x="5409" y="1885"/>
                    </a:moveTo>
                    <a:lnTo>
                      <a:pt x="5758" y="1896"/>
                    </a:lnTo>
                    <a:lnTo>
                      <a:pt x="6410" y="2036"/>
                    </a:lnTo>
                    <a:lnTo>
                      <a:pt x="7026" y="2303"/>
                    </a:lnTo>
                    <a:lnTo>
                      <a:pt x="7584" y="2699"/>
                    </a:lnTo>
                    <a:lnTo>
                      <a:pt x="7852" y="2955"/>
                    </a:lnTo>
                    <a:lnTo>
                      <a:pt x="8096" y="3234"/>
                    </a:lnTo>
                    <a:lnTo>
                      <a:pt x="8468" y="3862"/>
                    </a:lnTo>
                    <a:lnTo>
                      <a:pt x="8724" y="4571"/>
                    </a:lnTo>
                    <a:lnTo>
                      <a:pt x="8852" y="5374"/>
                    </a:lnTo>
                    <a:lnTo>
                      <a:pt x="8864" y="5816"/>
                    </a:lnTo>
                    <a:lnTo>
                      <a:pt x="8852" y="6246"/>
                    </a:lnTo>
                    <a:lnTo>
                      <a:pt x="8724" y="7049"/>
                    </a:lnTo>
                    <a:lnTo>
                      <a:pt x="8468" y="7758"/>
                    </a:lnTo>
                    <a:lnTo>
                      <a:pt x="8096" y="8386"/>
                    </a:lnTo>
                    <a:lnTo>
                      <a:pt x="7852" y="8666"/>
                    </a:lnTo>
                    <a:lnTo>
                      <a:pt x="7584" y="8921"/>
                    </a:lnTo>
                    <a:lnTo>
                      <a:pt x="7026" y="9317"/>
                    </a:lnTo>
                    <a:lnTo>
                      <a:pt x="6410" y="9584"/>
                    </a:lnTo>
                    <a:lnTo>
                      <a:pt x="5758" y="9724"/>
                    </a:lnTo>
                    <a:lnTo>
                      <a:pt x="5409" y="9736"/>
                    </a:lnTo>
                    <a:lnTo>
                      <a:pt x="5049" y="9724"/>
                    </a:lnTo>
                    <a:lnTo>
                      <a:pt x="4386" y="9584"/>
                    </a:lnTo>
                    <a:lnTo>
                      <a:pt x="3769" y="9317"/>
                    </a:lnTo>
                    <a:lnTo>
                      <a:pt x="3211" y="8921"/>
                    </a:lnTo>
                    <a:lnTo>
                      <a:pt x="2943" y="8677"/>
                    </a:lnTo>
                    <a:lnTo>
                      <a:pt x="2711" y="8398"/>
                    </a:lnTo>
                    <a:lnTo>
                      <a:pt x="2327" y="7770"/>
                    </a:lnTo>
                    <a:lnTo>
                      <a:pt x="2083" y="7060"/>
                    </a:lnTo>
                    <a:lnTo>
                      <a:pt x="1955" y="6246"/>
                    </a:lnTo>
                    <a:lnTo>
                      <a:pt x="1943" y="5816"/>
                    </a:lnTo>
                    <a:lnTo>
                      <a:pt x="1955" y="5374"/>
                    </a:lnTo>
                    <a:lnTo>
                      <a:pt x="2083" y="4560"/>
                    </a:lnTo>
                    <a:lnTo>
                      <a:pt x="2327" y="3850"/>
                    </a:lnTo>
                    <a:lnTo>
                      <a:pt x="2711" y="3222"/>
                    </a:lnTo>
                    <a:lnTo>
                      <a:pt x="2943" y="2943"/>
                    </a:lnTo>
                    <a:lnTo>
                      <a:pt x="3211" y="2687"/>
                    </a:lnTo>
                    <a:lnTo>
                      <a:pt x="3769" y="2292"/>
                    </a:lnTo>
                    <a:lnTo>
                      <a:pt x="4386" y="2024"/>
                    </a:lnTo>
                    <a:lnTo>
                      <a:pt x="5049" y="1896"/>
                    </a:lnTo>
                    <a:lnTo>
                      <a:pt x="5409" y="1885"/>
                    </a:lnTo>
                    <a:close/>
                    <a:moveTo>
                      <a:pt x="5433" y="1"/>
                    </a:moveTo>
                    <a:lnTo>
                      <a:pt x="4839" y="70"/>
                    </a:lnTo>
                    <a:lnTo>
                      <a:pt x="4281" y="210"/>
                    </a:lnTo>
                    <a:lnTo>
                      <a:pt x="3758" y="408"/>
                    </a:lnTo>
                    <a:lnTo>
                      <a:pt x="3513" y="536"/>
                    </a:lnTo>
                    <a:lnTo>
                      <a:pt x="3269" y="675"/>
                    </a:lnTo>
                    <a:lnTo>
                      <a:pt x="2827" y="978"/>
                    </a:lnTo>
                    <a:lnTo>
                      <a:pt x="2467" y="1303"/>
                    </a:lnTo>
                    <a:lnTo>
                      <a:pt x="2153" y="1675"/>
                    </a:lnTo>
                    <a:lnTo>
                      <a:pt x="2036" y="1873"/>
                    </a:lnTo>
                    <a:lnTo>
                      <a:pt x="1943" y="1873"/>
                    </a:lnTo>
                    <a:lnTo>
                      <a:pt x="1943" y="361"/>
                    </a:lnTo>
                    <a:lnTo>
                      <a:pt x="1" y="361"/>
                    </a:lnTo>
                    <a:lnTo>
                      <a:pt x="1" y="16028"/>
                    </a:lnTo>
                    <a:lnTo>
                      <a:pt x="2036" y="16028"/>
                    </a:lnTo>
                    <a:lnTo>
                      <a:pt x="2036" y="11236"/>
                    </a:lnTo>
                    <a:lnTo>
                      <a:pt x="1943" y="9724"/>
                    </a:lnTo>
                    <a:lnTo>
                      <a:pt x="2036" y="9724"/>
                    </a:lnTo>
                    <a:lnTo>
                      <a:pt x="2164" y="9922"/>
                    </a:lnTo>
                    <a:lnTo>
                      <a:pt x="2467" y="10294"/>
                    </a:lnTo>
                    <a:lnTo>
                      <a:pt x="2839" y="10631"/>
                    </a:lnTo>
                    <a:lnTo>
                      <a:pt x="3269" y="10922"/>
                    </a:lnTo>
                    <a:lnTo>
                      <a:pt x="3513" y="11062"/>
                    </a:lnTo>
                    <a:lnTo>
                      <a:pt x="3758" y="11189"/>
                    </a:lnTo>
                    <a:lnTo>
                      <a:pt x="4281" y="11387"/>
                    </a:lnTo>
                    <a:lnTo>
                      <a:pt x="4839" y="11527"/>
                    </a:lnTo>
                    <a:lnTo>
                      <a:pt x="5433" y="11597"/>
                    </a:lnTo>
                    <a:lnTo>
                      <a:pt x="5735" y="11597"/>
                    </a:lnTo>
                    <a:lnTo>
                      <a:pt x="6258" y="11585"/>
                    </a:lnTo>
                    <a:lnTo>
                      <a:pt x="7003" y="11434"/>
                    </a:lnTo>
                    <a:lnTo>
                      <a:pt x="7480" y="11283"/>
                    </a:lnTo>
                    <a:lnTo>
                      <a:pt x="7933" y="11073"/>
                    </a:lnTo>
                    <a:lnTo>
                      <a:pt x="8364" y="10806"/>
                    </a:lnTo>
                    <a:lnTo>
                      <a:pt x="8980" y="10329"/>
                    </a:lnTo>
                    <a:lnTo>
                      <a:pt x="9375" y="9922"/>
                    </a:lnTo>
                    <a:lnTo>
                      <a:pt x="9736" y="9503"/>
                    </a:lnTo>
                    <a:lnTo>
                      <a:pt x="10306" y="8573"/>
                    </a:lnTo>
                    <a:lnTo>
                      <a:pt x="10690" y="7537"/>
                    </a:lnTo>
                    <a:lnTo>
                      <a:pt x="10887" y="6409"/>
                    </a:lnTo>
                    <a:lnTo>
                      <a:pt x="10899" y="5793"/>
                    </a:lnTo>
                    <a:lnTo>
                      <a:pt x="10887" y="5188"/>
                    </a:lnTo>
                    <a:lnTo>
                      <a:pt x="10690" y="4060"/>
                    </a:lnTo>
                    <a:lnTo>
                      <a:pt x="10306" y="3025"/>
                    </a:lnTo>
                    <a:lnTo>
                      <a:pt x="9736" y="2094"/>
                    </a:lnTo>
                    <a:lnTo>
                      <a:pt x="9375" y="1664"/>
                    </a:lnTo>
                    <a:lnTo>
                      <a:pt x="8980" y="1268"/>
                    </a:lnTo>
                    <a:lnTo>
                      <a:pt x="8364" y="780"/>
                    </a:lnTo>
                    <a:lnTo>
                      <a:pt x="7933" y="524"/>
                    </a:lnTo>
                    <a:lnTo>
                      <a:pt x="7480" y="315"/>
                    </a:lnTo>
                    <a:lnTo>
                      <a:pt x="7003" y="152"/>
                    </a:lnTo>
                    <a:lnTo>
                      <a:pt x="6258" y="12"/>
                    </a:lnTo>
                    <a:lnTo>
                      <a:pt x="57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162"/>
              <p:cNvSpPr/>
              <p:nvPr/>
            </p:nvSpPr>
            <p:spPr>
              <a:xfrm>
                <a:off x="7215675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162"/>
              <p:cNvSpPr/>
              <p:nvPr/>
            </p:nvSpPr>
            <p:spPr>
              <a:xfrm>
                <a:off x="7484226" y="-580061"/>
                <a:ext cx="98853" cy="552688"/>
              </a:xfrm>
              <a:custGeom>
                <a:rect b="b" l="l" r="r" t="t"/>
                <a:pathLst>
                  <a:path extrusionOk="0" h="16063" w="2873">
                    <a:moveTo>
                      <a:pt x="1291" y="0"/>
                    </a:moveTo>
                    <a:lnTo>
                      <a:pt x="1012" y="59"/>
                    </a:lnTo>
                    <a:lnTo>
                      <a:pt x="756" y="163"/>
                    </a:lnTo>
                    <a:lnTo>
                      <a:pt x="523" y="314"/>
                    </a:lnTo>
                    <a:lnTo>
                      <a:pt x="419" y="419"/>
                    </a:lnTo>
                    <a:lnTo>
                      <a:pt x="314" y="524"/>
                    </a:lnTo>
                    <a:lnTo>
                      <a:pt x="163" y="756"/>
                    </a:lnTo>
                    <a:lnTo>
                      <a:pt x="58" y="1012"/>
                    </a:lnTo>
                    <a:lnTo>
                      <a:pt x="0" y="1291"/>
                    </a:lnTo>
                    <a:lnTo>
                      <a:pt x="0" y="1443"/>
                    </a:lnTo>
                    <a:lnTo>
                      <a:pt x="0" y="1582"/>
                    </a:lnTo>
                    <a:lnTo>
                      <a:pt x="58" y="1861"/>
                    </a:lnTo>
                    <a:lnTo>
                      <a:pt x="163" y="2117"/>
                    </a:lnTo>
                    <a:lnTo>
                      <a:pt x="314" y="2350"/>
                    </a:lnTo>
                    <a:lnTo>
                      <a:pt x="419" y="2454"/>
                    </a:lnTo>
                    <a:lnTo>
                      <a:pt x="523" y="2559"/>
                    </a:lnTo>
                    <a:lnTo>
                      <a:pt x="756" y="2710"/>
                    </a:lnTo>
                    <a:lnTo>
                      <a:pt x="1012" y="2815"/>
                    </a:lnTo>
                    <a:lnTo>
                      <a:pt x="1291" y="2873"/>
                    </a:lnTo>
                    <a:lnTo>
                      <a:pt x="1582" y="2873"/>
                    </a:lnTo>
                    <a:lnTo>
                      <a:pt x="1861" y="2815"/>
                    </a:lnTo>
                    <a:lnTo>
                      <a:pt x="2117" y="2710"/>
                    </a:lnTo>
                    <a:lnTo>
                      <a:pt x="2349" y="2559"/>
                    </a:lnTo>
                    <a:lnTo>
                      <a:pt x="2454" y="2454"/>
                    </a:lnTo>
                    <a:lnTo>
                      <a:pt x="2559" y="2350"/>
                    </a:lnTo>
                    <a:lnTo>
                      <a:pt x="2722" y="2106"/>
                    </a:lnTo>
                    <a:lnTo>
                      <a:pt x="2826" y="1850"/>
                    </a:lnTo>
                    <a:lnTo>
                      <a:pt x="2873" y="1582"/>
                    </a:lnTo>
                    <a:lnTo>
                      <a:pt x="2873" y="1443"/>
                    </a:lnTo>
                    <a:lnTo>
                      <a:pt x="2873" y="1291"/>
                    </a:lnTo>
                    <a:lnTo>
                      <a:pt x="2815" y="1012"/>
                    </a:lnTo>
                    <a:lnTo>
                      <a:pt x="2710" y="756"/>
                    </a:lnTo>
                    <a:lnTo>
                      <a:pt x="2559" y="524"/>
                    </a:lnTo>
                    <a:lnTo>
                      <a:pt x="2454" y="419"/>
                    </a:lnTo>
                    <a:lnTo>
                      <a:pt x="2349" y="314"/>
                    </a:lnTo>
                    <a:lnTo>
                      <a:pt x="2117" y="163"/>
                    </a:lnTo>
                    <a:lnTo>
                      <a:pt x="1861" y="59"/>
                    </a:lnTo>
                    <a:lnTo>
                      <a:pt x="1582" y="0"/>
                    </a:lnTo>
                    <a:close/>
                    <a:moveTo>
                      <a:pt x="419" y="5188"/>
                    </a:moveTo>
                    <a:lnTo>
                      <a:pt x="419" y="16063"/>
                    </a:lnTo>
                    <a:lnTo>
                      <a:pt x="2454" y="16063"/>
                    </a:lnTo>
                    <a:lnTo>
                      <a:pt x="2454" y="518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162"/>
              <p:cNvSpPr/>
              <p:nvPr/>
            </p:nvSpPr>
            <p:spPr>
              <a:xfrm>
                <a:off x="7635894" y="-413976"/>
                <a:ext cx="310562" cy="398611"/>
              </a:xfrm>
              <a:custGeom>
                <a:rect b="b" l="l" r="r" t="t"/>
                <a:pathLst>
                  <a:path extrusionOk="0" h="11585" w="9026">
                    <a:moveTo>
                      <a:pt x="4664" y="0"/>
                    </a:moveTo>
                    <a:lnTo>
                      <a:pt x="4234" y="12"/>
                    </a:lnTo>
                    <a:lnTo>
                      <a:pt x="3420" y="116"/>
                    </a:lnTo>
                    <a:lnTo>
                      <a:pt x="2664" y="349"/>
                    </a:lnTo>
                    <a:lnTo>
                      <a:pt x="1966" y="686"/>
                    </a:lnTo>
                    <a:lnTo>
                      <a:pt x="1640" y="896"/>
                    </a:lnTo>
                    <a:lnTo>
                      <a:pt x="1326" y="1128"/>
                    </a:lnTo>
                    <a:lnTo>
                      <a:pt x="849" y="1640"/>
                    </a:lnTo>
                    <a:lnTo>
                      <a:pt x="535" y="2233"/>
                    </a:lnTo>
                    <a:lnTo>
                      <a:pt x="372" y="2885"/>
                    </a:lnTo>
                    <a:lnTo>
                      <a:pt x="361" y="3245"/>
                    </a:lnTo>
                    <a:lnTo>
                      <a:pt x="372" y="3548"/>
                    </a:lnTo>
                    <a:lnTo>
                      <a:pt x="477" y="4118"/>
                    </a:lnTo>
                    <a:lnTo>
                      <a:pt x="710" y="4618"/>
                    </a:lnTo>
                    <a:lnTo>
                      <a:pt x="1059" y="5060"/>
                    </a:lnTo>
                    <a:lnTo>
                      <a:pt x="1291" y="5246"/>
                    </a:lnTo>
                    <a:lnTo>
                      <a:pt x="1524" y="5432"/>
                    </a:lnTo>
                    <a:lnTo>
                      <a:pt x="2001" y="5734"/>
                    </a:lnTo>
                    <a:lnTo>
                      <a:pt x="2501" y="5990"/>
                    </a:lnTo>
                    <a:lnTo>
                      <a:pt x="3001" y="6176"/>
                    </a:lnTo>
                    <a:lnTo>
                      <a:pt x="3268" y="6246"/>
                    </a:lnTo>
                    <a:lnTo>
                      <a:pt x="5455" y="6793"/>
                    </a:lnTo>
                    <a:lnTo>
                      <a:pt x="5816" y="6886"/>
                    </a:lnTo>
                    <a:lnTo>
                      <a:pt x="6374" y="7165"/>
                    </a:lnTo>
                    <a:lnTo>
                      <a:pt x="6746" y="7514"/>
                    </a:lnTo>
                    <a:lnTo>
                      <a:pt x="6932" y="7967"/>
                    </a:lnTo>
                    <a:lnTo>
                      <a:pt x="6944" y="8223"/>
                    </a:lnTo>
                    <a:lnTo>
                      <a:pt x="6932" y="8398"/>
                    </a:lnTo>
                    <a:lnTo>
                      <a:pt x="6862" y="8700"/>
                    </a:lnTo>
                    <a:lnTo>
                      <a:pt x="6711" y="8979"/>
                    </a:lnTo>
                    <a:lnTo>
                      <a:pt x="6479" y="9223"/>
                    </a:lnTo>
                    <a:lnTo>
                      <a:pt x="6327" y="9328"/>
                    </a:lnTo>
                    <a:lnTo>
                      <a:pt x="6176" y="9433"/>
                    </a:lnTo>
                    <a:lnTo>
                      <a:pt x="5827" y="9584"/>
                    </a:lnTo>
                    <a:lnTo>
                      <a:pt x="5432" y="9689"/>
                    </a:lnTo>
                    <a:lnTo>
                      <a:pt x="5001" y="9747"/>
                    </a:lnTo>
                    <a:lnTo>
                      <a:pt x="4757" y="9758"/>
                    </a:lnTo>
                    <a:lnTo>
                      <a:pt x="4501" y="9747"/>
                    </a:lnTo>
                    <a:lnTo>
                      <a:pt x="4024" y="9689"/>
                    </a:lnTo>
                    <a:lnTo>
                      <a:pt x="3571" y="9561"/>
                    </a:lnTo>
                    <a:lnTo>
                      <a:pt x="3164" y="9375"/>
                    </a:lnTo>
                    <a:lnTo>
                      <a:pt x="2803" y="9119"/>
                    </a:lnTo>
                    <a:lnTo>
                      <a:pt x="2466" y="8793"/>
                    </a:lnTo>
                    <a:lnTo>
                      <a:pt x="2175" y="8421"/>
                    </a:lnTo>
                    <a:lnTo>
                      <a:pt x="1919" y="7967"/>
                    </a:lnTo>
                    <a:lnTo>
                      <a:pt x="1815" y="7723"/>
                    </a:lnTo>
                    <a:lnTo>
                      <a:pt x="0" y="8479"/>
                    </a:lnTo>
                    <a:lnTo>
                      <a:pt x="140" y="8805"/>
                    </a:lnTo>
                    <a:lnTo>
                      <a:pt x="500" y="9410"/>
                    </a:lnTo>
                    <a:lnTo>
                      <a:pt x="942" y="9968"/>
                    </a:lnTo>
                    <a:lnTo>
                      <a:pt x="1454" y="10468"/>
                    </a:lnTo>
                    <a:lnTo>
                      <a:pt x="1745" y="10701"/>
                    </a:lnTo>
                    <a:lnTo>
                      <a:pt x="2047" y="10910"/>
                    </a:lnTo>
                    <a:lnTo>
                      <a:pt x="2722" y="11247"/>
                    </a:lnTo>
                    <a:lnTo>
                      <a:pt x="3478" y="11468"/>
                    </a:lnTo>
                    <a:lnTo>
                      <a:pt x="4304" y="11573"/>
                    </a:lnTo>
                    <a:lnTo>
                      <a:pt x="4746" y="11585"/>
                    </a:lnTo>
                    <a:lnTo>
                      <a:pt x="5211" y="11573"/>
                    </a:lnTo>
                    <a:lnTo>
                      <a:pt x="6072" y="11457"/>
                    </a:lnTo>
                    <a:lnTo>
                      <a:pt x="6851" y="11212"/>
                    </a:lnTo>
                    <a:lnTo>
                      <a:pt x="7525" y="10840"/>
                    </a:lnTo>
                    <a:lnTo>
                      <a:pt x="7828" y="10596"/>
                    </a:lnTo>
                    <a:lnTo>
                      <a:pt x="8119" y="10340"/>
                    </a:lnTo>
                    <a:lnTo>
                      <a:pt x="8561" y="9793"/>
                    </a:lnTo>
                    <a:lnTo>
                      <a:pt x="8863" y="9189"/>
                    </a:lnTo>
                    <a:lnTo>
                      <a:pt x="9014" y="8514"/>
                    </a:lnTo>
                    <a:lnTo>
                      <a:pt x="9026" y="8153"/>
                    </a:lnTo>
                    <a:lnTo>
                      <a:pt x="9014" y="7886"/>
                    </a:lnTo>
                    <a:lnTo>
                      <a:pt x="8933" y="7374"/>
                    </a:lnTo>
                    <a:lnTo>
                      <a:pt x="8747" y="6886"/>
                    </a:lnTo>
                    <a:lnTo>
                      <a:pt x="8468" y="6420"/>
                    </a:lnTo>
                    <a:lnTo>
                      <a:pt x="8293" y="6211"/>
                    </a:lnTo>
                    <a:lnTo>
                      <a:pt x="8107" y="5990"/>
                    </a:lnTo>
                    <a:lnTo>
                      <a:pt x="7630" y="5618"/>
                    </a:lnTo>
                    <a:lnTo>
                      <a:pt x="7072" y="5315"/>
                    </a:lnTo>
                    <a:lnTo>
                      <a:pt x="6397" y="5071"/>
                    </a:lnTo>
                    <a:lnTo>
                      <a:pt x="6025" y="4990"/>
                    </a:lnTo>
                    <a:lnTo>
                      <a:pt x="3873" y="4478"/>
                    </a:lnTo>
                    <a:lnTo>
                      <a:pt x="3536" y="4385"/>
                    </a:lnTo>
                    <a:lnTo>
                      <a:pt x="2989" y="4152"/>
                    </a:lnTo>
                    <a:lnTo>
                      <a:pt x="2629" y="3827"/>
                    </a:lnTo>
                    <a:lnTo>
                      <a:pt x="2454" y="3443"/>
                    </a:lnTo>
                    <a:lnTo>
                      <a:pt x="2431" y="3210"/>
                    </a:lnTo>
                    <a:lnTo>
                      <a:pt x="2443" y="3059"/>
                    </a:lnTo>
                    <a:lnTo>
                      <a:pt x="2524" y="2768"/>
                    </a:lnTo>
                    <a:lnTo>
                      <a:pt x="2687" y="2512"/>
                    </a:lnTo>
                    <a:lnTo>
                      <a:pt x="2920" y="2291"/>
                    </a:lnTo>
                    <a:lnTo>
                      <a:pt x="3059" y="2198"/>
                    </a:lnTo>
                    <a:lnTo>
                      <a:pt x="3222" y="2105"/>
                    </a:lnTo>
                    <a:lnTo>
                      <a:pt x="3559" y="1966"/>
                    </a:lnTo>
                    <a:lnTo>
                      <a:pt x="4141" y="1826"/>
                    </a:lnTo>
                    <a:lnTo>
                      <a:pt x="4583" y="1815"/>
                    </a:lnTo>
                    <a:lnTo>
                      <a:pt x="5048" y="1826"/>
                    </a:lnTo>
                    <a:lnTo>
                      <a:pt x="5641" y="1954"/>
                    </a:lnTo>
                    <a:lnTo>
                      <a:pt x="5990" y="2094"/>
                    </a:lnTo>
                    <a:lnTo>
                      <a:pt x="6304" y="2268"/>
                    </a:lnTo>
                    <a:lnTo>
                      <a:pt x="6583" y="2489"/>
                    </a:lnTo>
                    <a:lnTo>
                      <a:pt x="6804" y="2768"/>
                    </a:lnTo>
                    <a:lnTo>
                      <a:pt x="7002" y="3082"/>
                    </a:lnTo>
                    <a:lnTo>
                      <a:pt x="7072" y="3257"/>
                    </a:lnTo>
                    <a:lnTo>
                      <a:pt x="8851" y="2524"/>
                    </a:lnTo>
                    <a:lnTo>
                      <a:pt x="8723" y="2233"/>
                    </a:lnTo>
                    <a:lnTo>
                      <a:pt x="8398" y="1687"/>
                    </a:lnTo>
                    <a:lnTo>
                      <a:pt x="8002" y="1221"/>
                    </a:lnTo>
                    <a:lnTo>
                      <a:pt x="7514" y="826"/>
                    </a:lnTo>
                    <a:lnTo>
                      <a:pt x="7235" y="652"/>
                    </a:lnTo>
                    <a:lnTo>
                      <a:pt x="6944" y="500"/>
                    </a:lnTo>
                    <a:lnTo>
                      <a:pt x="6339" y="244"/>
                    </a:lnTo>
                    <a:lnTo>
                      <a:pt x="5699" y="82"/>
                    </a:lnTo>
                    <a:lnTo>
                      <a:pt x="50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162"/>
              <p:cNvSpPr/>
              <p:nvPr/>
            </p:nvSpPr>
            <p:spPr>
              <a:xfrm>
                <a:off x="7990463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53" y="1885"/>
                    </a:moveTo>
                    <a:lnTo>
                      <a:pt x="6339" y="1990"/>
                    </a:lnTo>
                    <a:lnTo>
                      <a:pt x="6921" y="2211"/>
                    </a:lnTo>
                    <a:lnTo>
                      <a:pt x="7409" y="2525"/>
                    </a:lnTo>
                    <a:lnTo>
                      <a:pt x="7619" y="2723"/>
                    </a:lnTo>
                    <a:lnTo>
                      <a:pt x="7805" y="2944"/>
                    </a:lnTo>
                    <a:lnTo>
                      <a:pt x="8107" y="3374"/>
                    </a:lnTo>
                    <a:lnTo>
                      <a:pt x="8328" y="3816"/>
                    </a:lnTo>
                    <a:lnTo>
                      <a:pt x="8444" y="4269"/>
                    </a:lnTo>
                    <a:lnTo>
                      <a:pt x="8479" y="4502"/>
                    </a:lnTo>
                    <a:lnTo>
                      <a:pt x="2164" y="4502"/>
                    </a:lnTo>
                    <a:lnTo>
                      <a:pt x="2245" y="4200"/>
                    </a:lnTo>
                    <a:lnTo>
                      <a:pt x="2478" y="3665"/>
                    </a:lnTo>
                    <a:lnTo>
                      <a:pt x="2757" y="3199"/>
                    </a:lnTo>
                    <a:lnTo>
                      <a:pt x="3106" y="2781"/>
                    </a:lnTo>
                    <a:lnTo>
                      <a:pt x="3315" y="2595"/>
                    </a:lnTo>
                    <a:lnTo>
                      <a:pt x="3524" y="2420"/>
                    </a:lnTo>
                    <a:lnTo>
                      <a:pt x="3978" y="2153"/>
                    </a:lnTo>
                    <a:lnTo>
                      <a:pt x="4467" y="1978"/>
                    </a:lnTo>
                    <a:lnTo>
                      <a:pt x="4990" y="1885"/>
                    </a:lnTo>
                    <a:close/>
                    <a:moveTo>
                      <a:pt x="5316" y="1"/>
                    </a:moveTo>
                    <a:lnTo>
                      <a:pt x="5036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43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82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77" y="8364"/>
                    </a:lnTo>
                    <a:lnTo>
                      <a:pt x="721" y="8864"/>
                    </a:lnTo>
                    <a:lnTo>
                      <a:pt x="1012" y="9317"/>
                    </a:lnTo>
                    <a:lnTo>
                      <a:pt x="1349" y="9759"/>
                    </a:lnTo>
                    <a:lnTo>
                      <a:pt x="1536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094" y="11446"/>
                    </a:lnTo>
                    <a:lnTo>
                      <a:pt x="4943" y="11597"/>
                    </a:lnTo>
                    <a:lnTo>
                      <a:pt x="5548" y="11609"/>
                    </a:lnTo>
                    <a:lnTo>
                      <a:pt x="5990" y="11597"/>
                    </a:lnTo>
                    <a:lnTo>
                      <a:pt x="6804" y="11492"/>
                    </a:lnTo>
                    <a:lnTo>
                      <a:pt x="7549" y="11271"/>
                    </a:lnTo>
                    <a:lnTo>
                      <a:pt x="8223" y="10957"/>
                    </a:lnTo>
                    <a:lnTo>
                      <a:pt x="8537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793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5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69" y="9666"/>
                    </a:lnTo>
                    <a:lnTo>
                      <a:pt x="5769" y="9724"/>
                    </a:lnTo>
                    <a:lnTo>
                      <a:pt x="5490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1" y="9364"/>
                    </a:lnTo>
                    <a:lnTo>
                      <a:pt x="3373" y="9003"/>
                    </a:lnTo>
                    <a:lnTo>
                      <a:pt x="3129" y="8771"/>
                    </a:lnTo>
                    <a:lnTo>
                      <a:pt x="2873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19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6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7" y="1036"/>
                    </a:lnTo>
                    <a:lnTo>
                      <a:pt x="8188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5" name="Google Shape;2505;p162"/>
            <p:cNvGrpSpPr/>
            <p:nvPr/>
          </p:nvGrpSpPr>
          <p:grpSpPr>
            <a:xfrm>
              <a:off x="617758" y="4545787"/>
              <a:ext cx="281169" cy="281165"/>
              <a:chOff x="617758" y="4545787"/>
              <a:chExt cx="281169" cy="281165"/>
            </a:xfrm>
          </p:grpSpPr>
          <p:sp>
            <p:nvSpPr>
              <p:cNvPr id="2506" name="Google Shape;2506;p162"/>
              <p:cNvSpPr/>
              <p:nvPr/>
            </p:nvSpPr>
            <p:spPr>
              <a:xfrm>
                <a:off x="640318" y="4545787"/>
                <a:ext cx="243368" cy="172522"/>
              </a:xfrm>
              <a:custGeom>
                <a:rect b="b" l="l" r="r" t="t"/>
                <a:pathLst>
                  <a:path extrusionOk="0" h="18948" w="26729">
                    <a:moveTo>
                      <a:pt x="12469" y="0"/>
                    </a:moveTo>
                    <a:lnTo>
                      <a:pt x="11457" y="70"/>
                    </a:lnTo>
                    <a:lnTo>
                      <a:pt x="10480" y="198"/>
                    </a:lnTo>
                    <a:lnTo>
                      <a:pt x="9514" y="384"/>
                    </a:lnTo>
                    <a:lnTo>
                      <a:pt x="8561" y="629"/>
                    </a:lnTo>
                    <a:lnTo>
                      <a:pt x="7642" y="931"/>
                    </a:lnTo>
                    <a:lnTo>
                      <a:pt x="6758" y="1291"/>
                    </a:lnTo>
                    <a:lnTo>
                      <a:pt x="5885" y="1710"/>
                    </a:lnTo>
                    <a:lnTo>
                      <a:pt x="5060" y="2175"/>
                    </a:lnTo>
                    <a:lnTo>
                      <a:pt x="4257" y="2687"/>
                    </a:lnTo>
                    <a:lnTo>
                      <a:pt x="3489" y="3245"/>
                    </a:lnTo>
                    <a:lnTo>
                      <a:pt x="2768" y="3850"/>
                    </a:lnTo>
                    <a:lnTo>
                      <a:pt x="2071" y="4502"/>
                    </a:lnTo>
                    <a:lnTo>
                      <a:pt x="1419" y="5188"/>
                    </a:lnTo>
                    <a:lnTo>
                      <a:pt x="814" y="5921"/>
                    </a:lnTo>
                    <a:lnTo>
                      <a:pt x="256" y="6688"/>
                    </a:lnTo>
                    <a:lnTo>
                      <a:pt x="0" y="7084"/>
                    </a:lnTo>
                    <a:lnTo>
                      <a:pt x="0" y="18947"/>
                    </a:lnTo>
                    <a:lnTo>
                      <a:pt x="6897" y="18947"/>
                    </a:lnTo>
                    <a:lnTo>
                      <a:pt x="12980" y="8421"/>
                    </a:lnTo>
                    <a:lnTo>
                      <a:pt x="26728" y="8421"/>
                    </a:lnTo>
                    <a:lnTo>
                      <a:pt x="26484" y="7956"/>
                    </a:lnTo>
                    <a:lnTo>
                      <a:pt x="25949" y="7049"/>
                    </a:lnTo>
                    <a:lnTo>
                      <a:pt x="25344" y="6200"/>
                    </a:lnTo>
                    <a:lnTo>
                      <a:pt x="24693" y="5386"/>
                    </a:lnTo>
                    <a:lnTo>
                      <a:pt x="23983" y="4618"/>
                    </a:lnTo>
                    <a:lnTo>
                      <a:pt x="23227" y="3897"/>
                    </a:lnTo>
                    <a:lnTo>
                      <a:pt x="22425" y="3234"/>
                    </a:lnTo>
                    <a:lnTo>
                      <a:pt x="21587" y="2617"/>
                    </a:lnTo>
                    <a:lnTo>
                      <a:pt x="20692" y="2059"/>
                    </a:lnTo>
                    <a:lnTo>
                      <a:pt x="19761" y="1571"/>
                    </a:lnTo>
                    <a:lnTo>
                      <a:pt x="18807" y="1140"/>
                    </a:lnTo>
                    <a:lnTo>
                      <a:pt x="17807" y="768"/>
                    </a:lnTo>
                    <a:lnTo>
                      <a:pt x="16772" y="466"/>
                    </a:lnTo>
                    <a:lnTo>
                      <a:pt x="15725" y="245"/>
                    </a:lnTo>
                    <a:lnTo>
                      <a:pt x="14644" y="82"/>
                    </a:lnTo>
                    <a:lnTo>
                      <a:pt x="13539" y="12"/>
                    </a:lnTo>
                    <a:lnTo>
                      <a:pt x="129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162"/>
              <p:cNvSpPr/>
              <p:nvPr/>
            </p:nvSpPr>
            <p:spPr>
              <a:xfrm>
                <a:off x="617758" y="4610273"/>
                <a:ext cx="196031" cy="216572"/>
              </a:xfrm>
              <a:custGeom>
                <a:rect b="b" l="l" r="r" t="t"/>
                <a:pathLst>
                  <a:path extrusionOk="0" h="23786" w="21530">
                    <a:moveTo>
                      <a:pt x="2455" y="1"/>
                    </a:moveTo>
                    <a:lnTo>
                      <a:pt x="2176" y="454"/>
                    </a:lnTo>
                    <a:lnTo>
                      <a:pt x="1652" y="1396"/>
                    </a:lnTo>
                    <a:lnTo>
                      <a:pt x="1199" y="2385"/>
                    </a:lnTo>
                    <a:lnTo>
                      <a:pt x="815" y="3397"/>
                    </a:lnTo>
                    <a:lnTo>
                      <a:pt x="489" y="4455"/>
                    </a:lnTo>
                    <a:lnTo>
                      <a:pt x="257" y="5537"/>
                    </a:lnTo>
                    <a:lnTo>
                      <a:pt x="94" y="6642"/>
                    </a:lnTo>
                    <a:lnTo>
                      <a:pt x="12" y="7770"/>
                    </a:lnTo>
                    <a:lnTo>
                      <a:pt x="1" y="8340"/>
                    </a:lnTo>
                    <a:lnTo>
                      <a:pt x="12" y="9119"/>
                    </a:lnTo>
                    <a:lnTo>
                      <a:pt x="164" y="10631"/>
                    </a:lnTo>
                    <a:lnTo>
                      <a:pt x="466" y="12097"/>
                    </a:lnTo>
                    <a:lnTo>
                      <a:pt x="885" y="13516"/>
                    </a:lnTo>
                    <a:lnTo>
                      <a:pt x="1443" y="14865"/>
                    </a:lnTo>
                    <a:lnTo>
                      <a:pt x="2118" y="16156"/>
                    </a:lnTo>
                    <a:lnTo>
                      <a:pt x="2909" y="17366"/>
                    </a:lnTo>
                    <a:lnTo>
                      <a:pt x="3816" y="18505"/>
                    </a:lnTo>
                    <a:lnTo>
                      <a:pt x="4804" y="19541"/>
                    </a:lnTo>
                    <a:lnTo>
                      <a:pt x="5898" y="20483"/>
                    </a:lnTo>
                    <a:lnTo>
                      <a:pt x="7072" y="21332"/>
                    </a:lnTo>
                    <a:lnTo>
                      <a:pt x="8317" y="22064"/>
                    </a:lnTo>
                    <a:lnTo>
                      <a:pt x="9643" y="22669"/>
                    </a:lnTo>
                    <a:lnTo>
                      <a:pt x="11027" y="23158"/>
                    </a:lnTo>
                    <a:lnTo>
                      <a:pt x="12469" y="23518"/>
                    </a:lnTo>
                    <a:lnTo>
                      <a:pt x="13970" y="23739"/>
                    </a:lnTo>
                    <a:lnTo>
                      <a:pt x="14726" y="23786"/>
                    </a:lnTo>
                    <a:lnTo>
                      <a:pt x="21530" y="16982"/>
                    </a:lnTo>
                    <a:lnTo>
                      <a:pt x="21530" y="11864"/>
                    </a:lnTo>
                    <a:lnTo>
                      <a:pt x="9375" y="11864"/>
                    </a:lnTo>
                    <a:lnTo>
                      <a:pt x="24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162"/>
              <p:cNvSpPr/>
              <p:nvPr/>
            </p:nvSpPr>
            <p:spPr>
              <a:xfrm>
                <a:off x="751708" y="4622454"/>
                <a:ext cx="147219" cy="204498"/>
              </a:xfrm>
              <a:custGeom>
                <a:rect b="b" l="l" r="r" t="t"/>
                <a:pathLst>
                  <a:path extrusionOk="0" h="22460" w="16169">
                    <a:moveTo>
                      <a:pt x="745" y="0"/>
                    </a:moveTo>
                    <a:lnTo>
                      <a:pt x="6817" y="10526"/>
                    </a:lnTo>
                    <a:lnTo>
                      <a:pt x="1" y="22448"/>
                    </a:lnTo>
                    <a:lnTo>
                      <a:pt x="362" y="22459"/>
                    </a:lnTo>
                    <a:lnTo>
                      <a:pt x="734" y="22459"/>
                    </a:lnTo>
                    <a:lnTo>
                      <a:pt x="1525" y="22448"/>
                    </a:lnTo>
                    <a:lnTo>
                      <a:pt x="3083" y="22285"/>
                    </a:lnTo>
                    <a:lnTo>
                      <a:pt x="4595" y="21983"/>
                    </a:lnTo>
                    <a:lnTo>
                      <a:pt x="6037" y="21529"/>
                    </a:lnTo>
                    <a:lnTo>
                      <a:pt x="7433" y="20936"/>
                    </a:lnTo>
                    <a:lnTo>
                      <a:pt x="8736" y="20226"/>
                    </a:lnTo>
                    <a:lnTo>
                      <a:pt x="9969" y="19389"/>
                    </a:lnTo>
                    <a:lnTo>
                      <a:pt x="11120" y="18447"/>
                    </a:lnTo>
                    <a:lnTo>
                      <a:pt x="12167" y="17400"/>
                    </a:lnTo>
                    <a:lnTo>
                      <a:pt x="13109" y="16260"/>
                    </a:lnTo>
                    <a:lnTo>
                      <a:pt x="13935" y="15027"/>
                    </a:lnTo>
                    <a:lnTo>
                      <a:pt x="14656" y="13713"/>
                    </a:lnTo>
                    <a:lnTo>
                      <a:pt x="15238" y="12329"/>
                    </a:lnTo>
                    <a:lnTo>
                      <a:pt x="15691" y="10875"/>
                    </a:lnTo>
                    <a:lnTo>
                      <a:pt x="15994" y="9375"/>
                    </a:lnTo>
                    <a:lnTo>
                      <a:pt x="16156" y="7816"/>
                    </a:lnTo>
                    <a:lnTo>
                      <a:pt x="16168" y="7025"/>
                    </a:lnTo>
                    <a:lnTo>
                      <a:pt x="16168" y="6548"/>
                    </a:lnTo>
                    <a:lnTo>
                      <a:pt x="16110" y="5606"/>
                    </a:lnTo>
                    <a:lnTo>
                      <a:pt x="15994" y="4699"/>
                    </a:lnTo>
                    <a:lnTo>
                      <a:pt x="15831" y="3792"/>
                    </a:lnTo>
                    <a:lnTo>
                      <a:pt x="15493" y="2478"/>
                    </a:lnTo>
                    <a:lnTo>
                      <a:pt x="14865" y="791"/>
                    </a:lnTo>
                    <a:lnTo>
                      <a:pt x="144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162"/>
              <p:cNvSpPr/>
              <p:nvPr/>
            </p:nvSpPr>
            <p:spPr>
              <a:xfrm>
                <a:off x="694534" y="4622454"/>
                <a:ext cx="127825" cy="127825"/>
              </a:xfrm>
              <a:custGeom>
                <a:rect b="b" l="l" r="r" t="t"/>
                <a:pathLst>
                  <a:path extrusionOk="0" h="14039" w="14039">
                    <a:moveTo>
                      <a:pt x="6665" y="0"/>
                    </a:moveTo>
                    <a:lnTo>
                      <a:pt x="5955" y="70"/>
                    </a:lnTo>
                    <a:lnTo>
                      <a:pt x="5269" y="221"/>
                    </a:lnTo>
                    <a:lnTo>
                      <a:pt x="4606" y="419"/>
                    </a:lnTo>
                    <a:lnTo>
                      <a:pt x="3978" y="686"/>
                    </a:lnTo>
                    <a:lnTo>
                      <a:pt x="3385" y="1012"/>
                    </a:lnTo>
                    <a:lnTo>
                      <a:pt x="2815" y="1396"/>
                    </a:lnTo>
                    <a:lnTo>
                      <a:pt x="2303" y="1815"/>
                    </a:lnTo>
                    <a:lnTo>
                      <a:pt x="1826" y="2292"/>
                    </a:lnTo>
                    <a:lnTo>
                      <a:pt x="1396" y="2815"/>
                    </a:lnTo>
                    <a:lnTo>
                      <a:pt x="1012" y="3373"/>
                    </a:lnTo>
                    <a:lnTo>
                      <a:pt x="686" y="3978"/>
                    </a:lnTo>
                    <a:lnTo>
                      <a:pt x="419" y="4606"/>
                    </a:lnTo>
                    <a:lnTo>
                      <a:pt x="221" y="5269"/>
                    </a:lnTo>
                    <a:lnTo>
                      <a:pt x="82" y="5944"/>
                    </a:lnTo>
                    <a:lnTo>
                      <a:pt x="12" y="6653"/>
                    </a:lnTo>
                    <a:lnTo>
                      <a:pt x="0" y="7025"/>
                    </a:lnTo>
                    <a:lnTo>
                      <a:pt x="12" y="7386"/>
                    </a:lnTo>
                    <a:lnTo>
                      <a:pt x="82" y="8095"/>
                    </a:lnTo>
                    <a:lnTo>
                      <a:pt x="221" y="8770"/>
                    </a:lnTo>
                    <a:lnTo>
                      <a:pt x="419" y="9433"/>
                    </a:lnTo>
                    <a:lnTo>
                      <a:pt x="686" y="10061"/>
                    </a:lnTo>
                    <a:lnTo>
                      <a:pt x="1012" y="10666"/>
                    </a:lnTo>
                    <a:lnTo>
                      <a:pt x="1396" y="11224"/>
                    </a:lnTo>
                    <a:lnTo>
                      <a:pt x="1826" y="11747"/>
                    </a:lnTo>
                    <a:lnTo>
                      <a:pt x="2303" y="12224"/>
                    </a:lnTo>
                    <a:lnTo>
                      <a:pt x="2815" y="12643"/>
                    </a:lnTo>
                    <a:lnTo>
                      <a:pt x="3385" y="13027"/>
                    </a:lnTo>
                    <a:lnTo>
                      <a:pt x="3978" y="13352"/>
                    </a:lnTo>
                    <a:lnTo>
                      <a:pt x="4606" y="13620"/>
                    </a:lnTo>
                    <a:lnTo>
                      <a:pt x="5269" y="13818"/>
                    </a:lnTo>
                    <a:lnTo>
                      <a:pt x="5955" y="13969"/>
                    </a:lnTo>
                    <a:lnTo>
                      <a:pt x="6665" y="14039"/>
                    </a:lnTo>
                    <a:lnTo>
                      <a:pt x="7386" y="14039"/>
                    </a:lnTo>
                    <a:lnTo>
                      <a:pt x="8095" y="13969"/>
                    </a:lnTo>
                    <a:lnTo>
                      <a:pt x="8782" y="13818"/>
                    </a:lnTo>
                    <a:lnTo>
                      <a:pt x="9433" y="13620"/>
                    </a:lnTo>
                    <a:lnTo>
                      <a:pt x="10073" y="13352"/>
                    </a:lnTo>
                    <a:lnTo>
                      <a:pt x="10666" y="13027"/>
                    </a:lnTo>
                    <a:lnTo>
                      <a:pt x="11224" y="12643"/>
                    </a:lnTo>
                    <a:lnTo>
                      <a:pt x="11748" y="12224"/>
                    </a:lnTo>
                    <a:lnTo>
                      <a:pt x="12224" y="11747"/>
                    </a:lnTo>
                    <a:lnTo>
                      <a:pt x="12655" y="11224"/>
                    </a:lnTo>
                    <a:lnTo>
                      <a:pt x="13027" y="10666"/>
                    </a:lnTo>
                    <a:lnTo>
                      <a:pt x="13353" y="10061"/>
                    </a:lnTo>
                    <a:lnTo>
                      <a:pt x="13620" y="9433"/>
                    </a:lnTo>
                    <a:lnTo>
                      <a:pt x="13830" y="8770"/>
                    </a:lnTo>
                    <a:lnTo>
                      <a:pt x="13969" y="8095"/>
                    </a:lnTo>
                    <a:lnTo>
                      <a:pt x="14039" y="7386"/>
                    </a:lnTo>
                    <a:lnTo>
                      <a:pt x="14039" y="7025"/>
                    </a:lnTo>
                    <a:lnTo>
                      <a:pt x="14039" y="6653"/>
                    </a:lnTo>
                    <a:lnTo>
                      <a:pt x="13969" y="5944"/>
                    </a:lnTo>
                    <a:lnTo>
                      <a:pt x="13830" y="5269"/>
                    </a:lnTo>
                    <a:lnTo>
                      <a:pt x="13620" y="4606"/>
                    </a:lnTo>
                    <a:lnTo>
                      <a:pt x="13353" y="3978"/>
                    </a:lnTo>
                    <a:lnTo>
                      <a:pt x="13027" y="3373"/>
                    </a:lnTo>
                    <a:lnTo>
                      <a:pt x="12655" y="2815"/>
                    </a:lnTo>
                    <a:lnTo>
                      <a:pt x="12224" y="2292"/>
                    </a:lnTo>
                    <a:lnTo>
                      <a:pt x="11748" y="1815"/>
                    </a:lnTo>
                    <a:lnTo>
                      <a:pt x="11224" y="1396"/>
                    </a:lnTo>
                    <a:lnTo>
                      <a:pt x="10666" y="1012"/>
                    </a:lnTo>
                    <a:lnTo>
                      <a:pt x="10073" y="686"/>
                    </a:lnTo>
                    <a:lnTo>
                      <a:pt x="9433" y="419"/>
                    </a:lnTo>
                    <a:lnTo>
                      <a:pt x="8782" y="221"/>
                    </a:lnTo>
                    <a:lnTo>
                      <a:pt x="8095" y="70"/>
                    </a:lnTo>
                    <a:lnTo>
                      <a:pt x="7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162"/>
              <p:cNvSpPr/>
              <p:nvPr/>
            </p:nvSpPr>
            <p:spPr>
              <a:xfrm>
                <a:off x="707343" y="4635264"/>
                <a:ext cx="102204" cy="102204"/>
              </a:xfrm>
              <a:custGeom>
                <a:rect b="b" l="l" r="r" t="t"/>
                <a:pathLst>
                  <a:path extrusionOk="0" h="11225" w="11225">
                    <a:moveTo>
                      <a:pt x="5328" y="1"/>
                    </a:moveTo>
                    <a:lnTo>
                      <a:pt x="4758" y="59"/>
                    </a:lnTo>
                    <a:lnTo>
                      <a:pt x="4211" y="175"/>
                    </a:lnTo>
                    <a:lnTo>
                      <a:pt x="3688" y="338"/>
                    </a:lnTo>
                    <a:lnTo>
                      <a:pt x="2932" y="675"/>
                    </a:lnTo>
                    <a:lnTo>
                      <a:pt x="2036" y="1280"/>
                    </a:lnTo>
                    <a:lnTo>
                      <a:pt x="1280" y="2036"/>
                    </a:lnTo>
                    <a:lnTo>
                      <a:pt x="675" y="2932"/>
                    </a:lnTo>
                    <a:lnTo>
                      <a:pt x="338" y="3688"/>
                    </a:lnTo>
                    <a:lnTo>
                      <a:pt x="175" y="4211"/>
                    </a:lnTo>
                    <a:lnTo>
                      <a:pt x="70" y="4758"/>
                    </a:lnTo>
                    <a:lnTo>
                      <a:pt x="12" y="5328"/>
                    </a:lnTo>
                    <a:lnTo>
                      <a:pt x="1" y="5618"/>
                    </a:lnTo>
                    <a:lnTo>
                      <a:pt x="12" y="5897"/>
                    </a:lnTo>
                    <a:lnTo>
                      <a:pt x="70" y="6467"/>
                    </a:lnTo>
                    <a:lnTo>
                      <a:pt x="175" y="7014"/>
                    </a:lnTo>
                    <a:lnTo>
                      <a:pt x="338" y="7537"/>
                    </a:lnTo>
                    <a:lnTo>
                      <a:pt x="675" y="8293"/>
                    </a:lnTo>
                    <a:lnTo>
                      <a:pt x="1280" y="9189"/>
                    </a:lnTo>
                    <a:lnTo>
                      <a:pt x="2036" y="9945"/>
                    </a:lnTo>
                    <a:lnTo>
                      <a:pt x="2932" y="10550"/>
                    </a:lnTo>
                    <a:lnTo>
                      <a:pt x="3688" y="10887"/>
                    </a:lnTo>
                    <a:lnTo>
                      <a:pt x="4211" y="11050"/>
                    </a:lnTo>
                    <a:lnTo>
                      <a:pt x="4758" y="11166"/>
                    </a:lnTo>
                    <a:lnTo>
                      <a:pt x="5328" y="11224"/>
                    </a:lnTo>
                    <a:lnTo>
                      <a:pt x="5909" y="11224"/>
                    </a:lnTo>
                    <a:lnTo>
                      <a:pt x="6467" y="11166"/>
                    </a:lnTo>
                    <a:lnTo>
                      <a:pt x="7014" y="11050"/>
                    </a:lnTo>
                    <a:lnTo>
                      <a:pt x="7549" y="10887"/>
                    </a:lnTo>
                    <a:lnTo>
                      <a:pt x="8294" y="10550"/>
                    </a:lnTo>
                    <a:lnTo>
                      <a:pt x="9189" y="9945"/>
                    </a:lnTo>
                    <a:lnTo>
                      <a:pt x="9957" y="9189"/>
                    </a:lnTo>
                    <a:lnTo>
                      <a:pt x="10562" y="8293"/>
                    </a:lnTo>
                    <a:lnTo>
                      <a:pt x="10887" y="7537"/>
                    </a:lnTo>
                    <a:lnTo>
                      <a:pt x="11050" y="7014"/>
                    </a:lnTo>
                    <a:lnTo>
                      <a:pt x="11166" y="6467"/>
                    </a:lnTo>
                    <a:lnTo>
                      <a:pt x="11225" y="5897"/>
                    </a:lnTo>
                    <a:lnTo>
                      <a:pt x="11225" y="5618"/>
                    </a:lnTo>
                    <a:lnTo>
                      <a:pt x="11225" y="5328"/>
                    </a:lnTo>
                    <a:lnTo>
                      <a:pt x="11166" y="4758"/>
                    </a:lnTo>
                    <a:lnTo>
                      <a:pt x="11050" y="4211"/>
                    </a:lnTo>
                    <a:lnTo>
                      <a:pt x="10887" y="3688"/>
                    </a:lnTo>
                    <a:lnTo>
                      <a:pt x="10562" y="2932"/>
                    </a:lnTo>
                    <a:lnTo>
                      <a:pt x="9957" y="2036"/>
                    </a:lnTo>
                    <a:lnTo>
                      <a:pt x="9189" y="1280"/>
                    </a:lnTo>
                    <a:lnTo>
                      <a:pt x="8294" y="675"/>
                    </a:lnTo>
                    <a:lnTo>
                      <a:pt x="7549" y="338"/>
                    </a:lnTo>
                    <a:lnTo>
                      <a:pt x="7014" y="175"/>
                    </a:lnTo>
                    <a:lnTo>
                      <a:pt x="6467" y="59"/>
                    </a:lnTo>
                    <a:lnTo>
                      <a:pt x="5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">
  <p:cSld name="CUSTOM_2_3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>
            <a:off x="761950" y="809575"/>
            <a:ext cx="5080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idx="1" type="body"/>
          </p:nvPr>
        </p:nvSpPr>
        <p:spPr>
          <a:xfrm>
            <a:off x="762024" y="1514225"/>
            <a:ext cx="50805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95" name="Google Shape;195;p18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196" name="Google Shape;196;p18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197" name="Google Shape;197;p18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p18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202" name="Google Shape;202;p18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3" name="Google Shape;203;p18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04" name="Google Shape;204;p18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18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18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18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18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09" name="Google Shape;209;p18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_Chrome content">
  <p:cSld name="CUSTOM_3_1_1_1_1_1_1_1_1_1_1_1_2_1_1_2_1">
    <p:bg>
      <p:bgPr>
        <a:solidFill>
          <a:srgbClr val="FFFFFF"/>
        </a:solidFill>
      </p:bgPr>
    </p:bg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63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63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514" name="Google Shape;2514;p163"/>
          <p:cNvGrpSpPr/>
          <p:nvPr/>
        </p:nvGrpSpPr>
        <p:grpSpPr>
          <a:xfrm>
            <a:off x="617758" y="4545787"/>
            <a:ext cx="1980069" cy="281165"/>
            <a:chOff x="617758" y="4545787"/>
            <a:chExt cx="1980069" cy="281165"/>
          </a:xfrm>
        </p:grpSpPr>
        <p:grpSp>
          <p:nvGrpSpPr>
            <p:cNvPr id="2515" name="Google Shape;2515;p163"/>
            <p:cNvGrpSpPr/>
            <p:nvPr/>
          </p:nvGrpSpPr>
          <p:grpSpPr>
            <a:xfrm>
              <a:off x="992087" y="4616099"/>
              <a:ext cx="1605739" cy="189759"/>
              <a:chOff x="2288108" y="-580061"/>
              <a:chExt cx="6068554" cy="717156"/>
            </a:xfrm>
          </p:grpSpPr>
          <p:sp>
            <p:nvSpPr>
              <p:cNvPr id="2516" name="Google Shape;2516;p163"/>
              <p:cNvSpPr/>
              <p:nvPr/>
            </p:nvSpPr>
            <p:spPr>
              <a:xfrm>
                <a:off x="2288108" y="-414388"/>
                <a:ext cx="359386" cy="399024"/>
              </a:xfrm>
              <a:custGeom>
                <a:rect b="b" l="l" r="r" t="t"/>
                <a:pathLst>
                  <a:path extrusionOk="0" h="11597" w="10445">
                    <a:moveTo>
                      <a:pt x="5583" y="1"/>
                    </a:moveTo>
                    <a:lnTo>
                      <a:pt x="4978" y="12"/>
                    </a:lnTo>
                    <a:lnTo>
                      <a:pt x="4141" y="152"/>
                    </a:lnTo>
                    <a:lnTo>
                      <a:pt x="3618" y="315"/>
                    </a:lnTo>
                    <a:lnTo>
                      <a:pt x="3106" y="512"/>
                    </a:lnTo>
                    <a:lnTo>
                      <a:pt x="2641" y="780"/>
                    </a:lnTo>
                    <a:lnTo>
                      <a:pt x="2187" y="1082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373" y="1861"/>
                    </a:lnTo>
                    <a:lnTo>
                      <a:pt x="1035" y="2303"/>
                    </a:lnTo>
                    <a:lnTo>
                      <a:pt x="745" y="2769"/>
                    </a:lnTo>
                    <a:lnTo>
                      <a:pt x="500" y="3257"/>
                    </a:lnTo>
                    <a:lnTo>
                      <a:pt x="210" y="4048"/>
                    </a:lnTo>
                    <a:lnTo>
                      <a:pt x="12" y="5188"/>
                    </a:lnTo>
                    <a:lnTo>
                      <a:pt x="0" y="5793"/>
                    </a:lnTo>
                    <a:lnTo>
                      <a:pt x="12" y="6409"/>
                    </a:lnTo>
                    <a:lnTo>
                      <a:pt x="210" y="7549"/>
                    </a:lnTo>
                    <a:lnTo>
                      <a:pt x="500" y="8328"/>
                    </a:lnTo>
                    <a:lnTo>
                      <a:pt x="745" y="8828"/>
                    </a:lnTo>
                    <a:lnTo>
                      <a:pt x="1035" y="9294"/>
                    </a:lnTo>
                    <a:lnTo>
                      <a:pt x="1373" y="9736"/>
                    </a:lnTo>
                    <a:lnTo>
                      <a:pt x="1571" y="9945"/>
                    </a:lnTo>
                    <a:lnTo>
                      <a:pt x="1768" y="10143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06" y="11073"/>
                    </a:lnTo>
                    <a:lnTo>
                      <a:pt x="3618" y="11283"/>
                    </a:lnTo>
                    <a:lnTo>
                      <a:pt x="4141" y="11434"/>
                    </a:lnTo>
                    <a:lnTo>
                      <a:pt x="4978" y="11585"/>
                    </a:lnTo>
                    <a:lnTo>
                      <a:pt x="5583" y="11597"/>
                    </a:lnTo>
                    <a:lnTo>
                      <a:pt x="6037" y="11585"/>
                    </a:lnTo>
                    <a:lnTo>
                      <a:pt x="6874" y="11469"/>
                    </a:lnTo>
                    <a:lnTo>
                      <a:pt x="7642" y="11236"/>
                    </a:lnTo>
                    <a:lnTo>
                      <a:pt x="8340" y="10887"/>
                    </a:lnTo>
                    <a:lnTo>
                      <a:pt x="8654" y="10666"/>
                    </a:lnTo>
                    <a:lnTo>
                      <a:pt x="8956" y="10433"/>
                    </a:lnTo>
                    <a:lnTo>
                      <a:pt x="9491" y="9933"/>
                    </a:lnTo>
                    <a:lnTo>
                      <a:pt x="9933" y="9375"/>
                    </a:lnTo>
                    <a:lnTo>
                      <a:pt x="10294" y="8770"/>
                    </a:lnTo>
                    <a:lnTo>
                      <a:pt x="10445" y="8445"/>
                    </a:lnTo>
                    <a:lnTo>
                      <a:pt x="8619" y="7677"/>
                    </a:lnTo>
                    <a:lnTo>
                      <a:pt x="8514" y="7921"/>
                    </a:lnTo>
                    <a:lnTo>
                      <a:pt x="8247" y="8363"/>
                    </a:lnTo>
                    <a:lnTo>
                      <a:pt x="7944" y="8747"/>
                    </a:lnTo>
                    <a:lnTo>
                      <a:pt x="7595" y="9061"/>
                    </a:lnTo>
                    <a:lnTo>
                      <a:pt x="7200" y="9317"/>
                    </a:lnTo>
                    <a:lnTo>
                      <a:pt x="6758" y="9515"/>
                    </a:lnTo>
                    <a:lnTo>
                      <a:pt x="6281" y="9643"/>
                    </a:lnTo>
                    <a:lnTo>
                      <a:pt x="5746" y="9701"/>
                    </a:lnTo>
                    <a:lnTo>
                      <a:pt x="5467" y="9712"/>
                    </a:lnTo>
                    <a:lnTo>
                      <a:pt x="5130" y="9701"/>
                    </a:lnTo>
                    <a:lnTo>
                      <a:pt x="4490" y="9561"/>
                    </a:lnTo>
                    <a:lnTo>
                      <a:pt x="3897" y="9282"/>
                    </a:lnTo>
                    <a:lnTo>
                      <a:pt x="3338" y="8863"/>
                    </a:lnTo>
                    <a:lnTo>
                      <a:pt x="3083" y="8607"/>
                    </a:lnTo>
                    <a:lnTo>
                      <a:pt x="2838" y="8317"/>
                    </a:lnTo>
                    <a:lnTo>
                      <a:pt x="2454" y="7689"/>
                    </a:lnTo>
                    <a:lnTo>
                      <a:pt x="2187" y="6979"/>
                    </a:lnTo>
                    <a:lnTo>
                      <a:pt x="2059" y="6200"/>
                    </a:lnTo>
                    <a:lnTo>
                      <a:pt x="2047" y="5781"/>
                    </a:lnTo>
                    <a:lnTo>
                      <a:pt x="2059" y="5362"/>
                    </a:lnTo>
                    <a:lnTo>
                      <a:pt x="2187" y="4583"/>
                    </a:lnTo>
                    <a:lnTo>
                      <a:pt x="2454" y="3874"/>
                    </a:lnTo>
                    <a:lnTo>
                      <a:pt x="2838" y="3246"/>
                    </a:lnTo>
                    <a:lnTo>
                      <a:pt x="3083" y="2966"/>
                    </a:lnTo>
                    <a:lnTo>
                      <a:pt x="3338" y="2699"/>
                    </a:lnTo>
                    <a:lnTo>
                      <a:pt x="3897" y="2280"/>
                    </a:lnTo>
                    <a:lnTo>
                      <a:pt x="4490" y="2001"/>
                    </a:lnTo>
                    <a:lnTo>
                      <a:pt x="5130" y="1861"/>
                    </a:lnTo>
                    <a:lnTo>
                      <a:pt x="5734" y="1861"/>
                    </a:lnTo>
                    <a:lnTo>
                      <a:pt x="6246" y="1920"/>
                    </a:lnTo>
                    <a:lnTo>
                      <a:pt x="6711" y="2048"/>
                    </a:lnTo>
                    <a:lnTo>
                      <a:pt x="7130" y="2234"/>
                    </a:lnTo>
                    <a:lnTo>
                      <a:pt x="7514" y="2490"/>
                    </a:lnTo>
                    <a:lnTo>
                      <a:pt x="7851" y="2815"/>
                    </a:lnTo>
                    <a:lnTo>
                      <a:pt x="8142" y="3187"/>
                    </a:lnTo>
                    <a:lnTo>
                      <a:pt x="8398" y="3641"/>
                    </a:lnTo>
                    <a:lnTo>
                      <a:pt x="8503" y="3897"/>
                    </a:lnTo>
                    <a:lnTo>
                      <a:pt x="10364" y="3118"/>
                    </a:lnTo>
                    <a:lnTo>
                      <a:pt x="10224" y="2792"/>
                    </a:lnTo>
                    <a:lnTo>
                      <a:pt x="9863" y="2176"/>
                    </a:lnTo>
                    <a:lnTo>
                      <a:pt x="9421" y="1617"/>
                    </a:lnTo>
                    <a:lnTo>
                      <a:pt x="8898" y="1105"/>
                    </a:lnTo>
                    <a:lnTo>
                      <a:pt x="8607" y="884"/>
                    </a:lnTo>
                    <a:lnTo>
                      <a:pt x="8305" y="664"/>
                    </a:lnTo>
                    <a:lnTo>
                      <a:pt x="7619" y="338"/>
                    </a:lnTo>
                    <a:lnTo>
                      <a:pt x="6863" y="117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163"/>
              <p:cNvSpPr/>
              <p:nvPr/>
            </p:nvSpPr>
            <p:spPr>
              <a:xfrm>
                <a:off x="2707914" y="-574452"/>
                <a:ext cx="331000" cy="547079"/>
              </a:xfrm>
              <a:custGeom>
                <a:rect b="b" l="l" r="r" t="t"/>
                <a:pathLst>
                  <a:path extrusionOk="0" h="15900" w="9620">
                    <a:moveTo>
                      <a:pt x="0" y="0"/>
                    </a:moveTo>
                    <a:lnTo>
                      <a:pt x="0" y="15888"/>
                    </a:lnTo>
                    <a:lnTo>
                      <a:pt x="2036" y="15888"/>
                    </a:lnTo>
                    <a:lnTo>
                      <a:pt x="2036" y="9863"/>
                    </a:lnTo>
                    <a:lnTo>
                      <a:pt x="2036" y="9538"/>
                    </a:lnTo>
                    <a:lnTo>
                      <a:pt x="2140" y="8909"/>
                    </a:lnTo>
                    <a:lnTo>
                      <a:pt x="2338" y="8328"/>
                    </a:lnTo>
                    <a:lnTo>
                      <a:pt x="2640" y="7781"/>
                    </a:lnTo>
                    <a:lnTo>
                      <a:pt x="2827" y="7525"/>
                    </a:lnTo>
                    <a:lnTo>
                      <a:pt x="3036" y="7281"/>
                    </a:lnTo>
                    <a:lnTo>
                      <a:pt x="3501" y="6909"/>
                    </a:lnTo>
                    <a:lnTo>
                      <a:pt x="4013" y="6653"/>
                    </a:lnTo>
                    <a:lnTo>
                      <a:pt x="4583" y="6537"/>
                    </a:lnTo>
                    <a:lnTo>
                      <a:pt x="4897" y="6525"/>
                    </a:lnTo>
                    <a:lnTo>
                      <a:pt x="5223" y="6525"/>
                    </a:lnTo>
                    <a:lnTo>
                      <a:pt x="5816" y="6630"/>
                    </a:lnTo>
                    <a:lnTo>
                      <a:pt x="6316" y="6816"/>
                    </a:lnTo>
                    <a:lnTo>
                      <a:pt x="6735" y="7095"/>
                    </a:lnTo>
                    <a:lnTo>
                      <a:pt x="7072" y="7479"/>
                    </a:lnTo>
                    <a:lnTo>
                      <a:pt x="7328" y="7956"/>
                    </a:lnTo>
                    <a:lnTo>
                      <a:pt x="7491" y="8514"/>
                    </a:lnTo>
                    <a:lnTo>
                      <a:pt x="7584" y="9177"/>
                    </a:lnTo>
                    <a:lnTo>
                      <a:pt x="7584" y="9549"/>
                    </a:lnTo>
                    <a:lnTo>
                      <a:pt x="7584" y="15900"/>
                    </a:lnTo>
                    <a:lnTo>
                      <a:pt x="9619" y="15900"/>
                    </a:lnTo>
                    <a:lnTo>
                      <a:pt x="9619" y="9235"/>
                    </a:lnTo>
                    <a:lnTo>
                      <a:pt x="9607" y="8723"/>
                    </a:lnTo>
                    <a:lnTo>
                      <a:pt x="9479" y="7793"/>
                    </a:lnTo>
                    <a:lnTo>
                      <a:pt x="9212" y="6955"/>
                    </a:lnTo>
                    <a:lnTo>
                      <a:pt x="8817" y="6234"/>
                    </a:lnTo>
                    <a:lnTo>
                      <a:pt x="8561" y="5909"/>
                    </a:lnTo>
                    <a:lnTo>
                      <a:pt x="8281" y="5618"/>
                    </a:lnTo>
                    <a:lnTo>
                      <a:pt x="7630" y="5141"/>
                    </a:lnTo>
                    <a:lnTo>
                      <a:pt x="6863" y="4827"/>
                    </a:lnTo>
                    <a:lnTo>
                      <a:pt x="5979" y="4676"/>
                    </a:lnTo>
                    <a:lnTo>
                      <a:pt x="5478" y="4664"/>
                    </a:lnTo>
                    <a:lnTo>
                      <a:pt x="5211" y="4664"/>
                    </a:lnTo>
                    <a:lnTo>
                      <a:pt x="4688" y="4734"/>
                    </a:lnTo>
                    <a:lnTo>
                      <a:pt x="4176" y="4862"/>
                    </a:lnTo>
                    <a:lnTo>
                      <a:pt x="3687" y="5071"/>
                    </a:lnTo>
                    <a:lnTo>
                      <a:pt x="3443" y="5199"/>
                    </a:lnTo>
                    <a:lnTo>
                      <a:pt x="3210" y="5339"/>
                    </a:lnTo>
                    <a:lnTo>
                      <a:pt x="2792" y="5641"/>
                    </a:lnTo>
                    <a:lnTo>
                      <a:pt x="2443" y="5967"/>
                    </a:lnTo>
                    <a:lnTo>
                      <a:pt x="2164" y="6327"/>
                    </a:lnTo>
                    <a:lnTo>
                      <a:pt x="2047" y="6525"/>
                    </a:lnTo>
                    <a:lnTo>
                      <a:pt x="1954" y="6525"/>
                    </a:lnTo>
                    <a:lnTo>
                      <a:pt x="2047" y="5013"/>
                    </a:lnTo>
                    <a:lnTo>
                      <a:pt x="2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163"/>
              <p:cNvSpPr/>
              <p:nvPr/>
            </p:nvSpPr>
            <p:spPr>
              <a:xfrm>
                <a:off x="312211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83" y="733"/>
                    </a:lnTo>
                    <a:lnTo>
                      <a:pt x="2675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0" y="280"/>
                    </a:lnTo>
                    <a:lnTo>
                      <a:pt x="0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47" y="4827"/>
                    </a:lnTo>
                    <a:lnTo>
                      <a:pt x="2152" y="4188"/>
                    </a:lnTo>
                    <a:lnTo>
                      <a:pt x="2361" y="3618"/>
                    </a:lnTo>
                    <a:lnTo>
                      <a:pt x="2687" y="3106"/>
                    </a:lnTo>
                    <a:lnTo>
                      <a:pt x="2896" y="2885"/>
                    </a:lnTo>
                    <a:lnTo>
                      <a:pt x="3106" y="2676"/>
                    </a:lnTo>
                    <a:lnTo>
                      <a:pt x="3559" y="2350"/>
                    </a:lnTo>
                    <a:lnTo>
                      <a:pt x="4060" y="2129"/>
                    </a:lnTo>
                    <a:lnTo>
                      <a:pt x="4583" y="2024"/>
                    </a:lnTo>
                    <a:lnTo>
                      <a:pt x="4850" y="2013"/>
                    </a:lnTo>
                    <a:lnTo>
                      <a:pt x="5188" y="2013"/>
                    </a:lnTo>
                    <a:lnTo>
                      <a:pt x="5734" y="2094"/>
                    </a:lnTo>
                    <a:lnTo>
                      <a:pt x="5944" y="2176"/>
                    </a:lnTo>
                    <a:lnTo>
                      <a:pt x="6711" y="268"/>
                    </a:lnTo>
                    <a:lnTo>
                      <a:pt x="6397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163"/>
              <p:cNvSpPr/>
              <p:nvPr/>
            </p:nvSpPr>
            <p:spPr>
              <a:xfrm>
                <a:off x="3355016" y="-413976"/>
                <a:ext cx="384229" cy="399024"/>
              </a:xfrm>
              <a:custGeom>
                <a:rect b="b" l="l" r="r" t="t"/>
                <a:pathLst>
                  <a:path extrusionOk="0" h="11597" w="11167">
                    <a:moveTo>
                      <a:pt x="5607" y="1873"/>
                    </a:moveTo>
                    <a:lnTo>
                      <a:pt x="5956" y="1884"/>
                    </a:lnTo>
                    <a:lnTo>
                      <a:pt x="6630" y="2024"/>
                    </a:lnTo>
                    <a:lnTo>
                      <a:pt x="7258" y="2291"/>
                    </a:lnTo>
                    <a:lnTo>
                      <a:pt x="7840" y="2687"/>
                    </a:lnTo>
                    <a:lnTo>
                      <a:pt x="8107" y="2943"/>
                    </a:lnTo>
                    <a:lnTo>
                      <a:pt x="8352" y="3222"/>
                    </a:lnTo>
                    <a:lnTo>
                      <a:pt x="8759" y="3850"/>
                    </a:lnTo>
                    <a:lnTo>
                      <a:pt x="9026" y="4559"/>
                    </a:lnTo>
                    <a:lnTo>
                      <a:pt x="9154" y="5362"/>
                    </a:lnTo>
                    <a:lnTo>
                      <a:pt x="9166" y="5804"/>
                    </a:lnTo>
                    <a:lnTo>
                      <a:pt x="9154" y="6234"/>
                    </a:lnTo>
                    <a:lnTo>
                      <a:pt x="9015" y="7037"/>
                    </a:lnTo>
                    <a:lnTo>
                      <a:pt x="8747" y="7746"/>
                    </a:lnTo>
                    <a:lnTo>
                      <a:pt x="8352" y="8374"/>
                    </a:lnTo>
                    <a:lnTo>
                      <a:pt x="8107" y="8654"/>
                    </a:lnTo>
                    <a:lnTo>
                      <a:pt x="7828" y="8909"/>
                    </a:lnTo>
                    <a:lnTo>
                      <a:pt x="7247" y="9305"/>
                    </a:lnTo>
                    <a:lnTo>
                      <a:pt x="6630" y="9572"/>
                    </a:lnTo>
                    <a:lnTo>
                      <a:pt x="5956" y="9712"/>
                    </a:lnTo>
                    <a:lnTo>
                      <a:pt x="5607" y="9724"/>
                    </a:lnTo>
                    <a:lnTo>
                      <a:pt x="5246" y="9712"/>
                    </a:lnTo>
                    <a:lnTo>
                      <a:pt x="4572" y="9572"/>
                    </a:lnTo>
                    <a:lnTo>
                      <a:pt x="3943" y="9305"/>
                    </a:lnTo>
                    <a:lnTo>
                      <a:pt x="3362" y="8909"/>
                    </a:lnTo>
                    <a:lnTo>
                      <a:pt x="3106" y="8654"/>
                    </a:lnTo>
                    <a:lnTo>
                      <a:pt x="2850" y="8363"/>
                    </a:lnTo>
                    <a:lnTo>
                      <a:pt x="2443" y="7746"/>
                    </a:lnTo>
                    <a:lnTo>
                      <a:pt x="2176" y="7025"/>
                    </a:lnTo>
                    <a:lnTo>
                      <a:pt x="2048" y="6234"/>
                    </a:lnTo>
                    <a:lnTo>
                      <a:pt x="2036" y="5804"/>
                    </a:lnTo>
                    <a:lnTo>
                      <a:pt x="2048" y="5362"/>
                    </a:lnTo>
                    <a:lnTo>
                      <a:pt x="2187" y="4559"/>
                    </a:lnTo>
                    <a:lnTo>
                      <a:pt x="2455" y="3850"/>
                    </a:lnTo>
                    <a:lnTo>
                      <a:pt x="2850" y="3222"/>
                    </a:lnTo>
                    <a:lnTo>
                      <a:pt x="3106" y="2943"/>
                    </a:lnTo>
                    <a:lnTo>
                      <a:pt x="3374" y="2687"/>
                    </a:lnTo>
                    <a:lnTo>
                      <a:pt x="3955" y="2291"/>
                    </a:lnTo>
                    <a:lnTo>
                      <a:pt x="4572" y="2024"/>
                    </a:lnTo>
                    <a:lnTo>
                      <a:pt x="5246" y="1884"/>
                    </a:lnTo>
                    <a:lnTo>
                      <a:pt x="5607" y="1873"/>
                    </a:lnTo>
                    <a:close/>
                    <a:moveTo>
                      <a:pt x="5583" y="0"/>
                    </a:moveTo>
                    <a:lnTo>
                      <a:pt x="4990" y="12"/>
                    </a:lnTo>
                    <a:lnTo>
                      <a:pt x="4141" y="151"/>
                    </a:lnTo>
                    <a:lnTo>
                      <a:pt x="3618" y="314"/>
                    </a:lnTo>
                    <a:lnTo>
                      <a:pt x="3118" y="524"/>
                    </a:lnTo>
                    <a:lnTo>
                      <a:pt x="2641" y="779"/>
                    </a:lnTo>
                    <a:lnTo>
                      <a:pt x="2187" y="1093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199" y="2082"/>
                    </a:lnTo>
                    <a:lnTo>
                      <a:pt x="745" y="2768"/>
                    </a:lnTo>
                    <a:lnTo>
                      <a:pt x="501" y="3257"/>
                    </a:lnTo>
                    <a:lnTo>
                      <a:pt x="222" y="4036"/>
                    </a:lnTo>
                    <a:lnTo>
                      <a:pt x="24" y="5176"/>
                    </a:lnTo>
                    <a:lnTo>
                      <a:pt x="1" y="5804"/>
                    </a:lnTo>
                    <a:lnTo>
                      <a:pt x="24" y="6409"/>
                    </a:lnTo>
                    <a:lnTo>
                      <a:pt x="222" y="7549"/>
                    </a:lnTo>
                    <a:lnTo>
                      <a:pt x="501" y="8340"/>
                    </a:lnTo>
                    <a:lnTo>
                      <a:pt x="745" y="8828"/>
                    </a:lnTo>
                    <a:lnTo>
                      <a:pt x="1036" y="9293"/>
                    </a:lnTo>
                    <a:lnTo>
                      <a:pt x="1385" y="9735"/>
                    </a:lnTo>
                    <a:lnTo>
                      <a:pt x="1571" y="9945"/>
                    </a:lnTo>
                    <a:lnTo>
                      <a:pt x="1768" y="10142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18" y="11073"/>
                    </a:lnTo>
                    <a:lnTo>
                      <a:pt x="3618" y="11282"/>
                    </a:lnTo>
                    <a:lnTo>
                      <a:pt x="4141" y="11445"/>
                    </a:lnTo>
                    <a:lnTo>
                      <a:pt x="4990" y="11585"/>
                    </a:lnTo>
                    <a:lnTo>
                      <a:pt x="5583" y="11596"/>
                    </a:lnTo>
                    <a:lnTo>
                      <a:pt x="6188" y="11585"/>
                    </a:lnTo>
                    <a:lnTo>
                      <a:pt x="7026" y="11445"/>
                    </a:lnTo>
                    <a:lnTo>
                      <a:pt x="7561" y="11282"/>
                    </a:lnTo>
                    <a:lnTo>
                      <a:pt x="8061" y="11073"/>
                    </a:lnTo>
                    <a:lnTo>
                      <a:pt x="8538" y="10817"/>
                    </a:lnTo>
                    <a:lnTo>
                      <a:pt x="8980" y="10503"/>
                    </a:lnTo>
                    <a:lnTo>
                      <a:pt x="9398" y="10142"/>
                    </a:lnTo>
                    <a:lnTo>
                      <a:pt x="9596" y="9945"/>
                    </a:lnTo>
                    <a:lnTo>
                      <a:pt x="9794" y="9735"/>
                    </a:lnTo>
                    <a:lnTo>
                      <a:pt x="10131" y="9293"/>
                    </a:lnTo>
                    <a:lnTo>
                      <a:pt x="10434" y="8828"/>
                    </a:lnTo>
                    <a:lnTo>
                      <a:pt x="10678" y="8340"/>
                    </a:lnTo>
                    <a:lnTo>
                      <a:pt x="10957" y="7549"/>
                    </a:lnTo>
                    <a:lnTo>
                      <a:pt x="11155" y="6409"/>
                    </a:lnTo>
                    <a:lnTo>
                      <a:pt x="11166" y="5804"/>
                    </a:lnTo>
                    <a:lnTo>
                      <a:pt x="11155" y="5188"/>
                    </a:lnTo>
                    <a:lnTo>
                      <a:pt x="10957" y="4048"/>
                    </a:lnTo>
                    <a:lnTo>
                      <a:pt x="10678" y="3257"/>
                    </a:lnTo>
                    <a:lnTo>
                      <a:pt x="10434" y="2768"/>
                    </a:lnTo>
                    <a:lnTo>
                      <a:pt x="10131" y="2303"/>
                    </a:lnTo>
                    <a:lnTo>
                      <a:pt x="9794" y="1861"/>
                    </a:lnTo>
                    <a:lnTo>
                      <a:pt x="9596" y="1652"/>
                    </a:lnTo>
                    <a:lnTo>
                      <a:pt x="9398" y="1454"/>
                    </a:lnTo>
                    <a:lnTo>
                      <a:pt x="8980" y="1093"/>
                    </a:lnTo>
                    <a:lnTo>
                      <a:pt x="8538" y="779"/>
                    </a:lnTo>
                    <a:lnTo>
                      <a:pt x="8061" y="524"/>
                    </a:lnTo>
                    <a:lnTo>
                      <a:pt x="7561" y="314"/>
                    </a:lnTo>
                    <a:lnTo>
                      <a:pt x="7026" y="151"/>
                    </a:lnTo>
                    <a:lnTo>
                      <a:pt x="6188" y="12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163"/>
              <p:cNvSpPr/>
              <p:nvPr/>
            </p:nvSpPr>
            <p:spPr>
              <a:xfrm>
                <a:off x="3796430" y="-413597"/>
                <a:ext cx="567896" cy="386637"/>
              </a:xfrm>
              <a:custGeom>
                <a:rect b="b" l="l" r="r" t="t"/>
                <a:pathLst>
                  <a:path extrusionOk="0" h="11237" w="16505">
                    <a:moveTo>
                      <a:pt x="5141" y="1"/>
                    </a:moveTo>
                    <a:lnTo>
                      <a:pt x="4653" y="71"/>
                    </a:lnTo>
                    <a:lnTo>
                      <a:pt x="4176" y="210"/>
                    </a:lnTo>
                    <a:lnTo>
                      <a:pt x="3699" y="408"/>
                    </a:lnTo>
                    <a:lnTo>
                      <a:pt x="3455" y="536"/>
                    </a:lnTo>
                    <a:lnTo>
                      <a:pt x="3222" y="675"/>
                    </a:lnTo>
                    <a:lnTo>
                      <a:pt x="2804" y="978"/>
                    </a:lnTo>
                    <a:lnTo>
                      <a:pt x="2443" y="1303"/>
                    </a:lnTo>
                    <a:lnTo>
                      <a:pt x="2152" y="1664"/>
                    </a:lnTo>
                    <a:lnTo>
                      <a:pt x="2036" y="1862"/>
                    </a:lnTo>
                    <a:lnTo>
                      <a:pt x="1943" y="1862"/>
                    </a:lnTo>
                    <a:lnTo>
                      <a:pt x="1943" y="350"/>
                    </a:lnTo>
                    <a:lnTo>
                      <a:pt x="1" y="350"/>
                    </a:lnTo>
                    <a:lnTo>
                      <a:pt x="1" y="11225"/>
                    </a:lnTo>
                    <a:lnTo>
                      <a:pt x="1" y="11236"/>
                    </a:lnTo>
                    <a:lnTo>
                      <a:pt x="2048" y="11236"/>
                    </a:lnTo>
                    <a:lnTo>
                      <a:pt x="2048" y="5223"/>
                    </a:lnTo>
                    <a:lnTo>
                      <a:pt x="2059" y="4897"/>
                    </a:lnTo>
                    <a:lnTo>
                      <a:pt x="2152" y="4281"/>
                    </a:lnTo>
                    <a:lnTo>
                      <a:pt x="2350" y="3699"/>
                    </a:lnTo>
                    <a:lnTo>
                      <a:pt x="2641" y="3153"/>
                    </a:lnTo>
                    <a:lnTo>
                      <a:pt x="2838" y="2897"/>
                    </a:lnTo>
                    <a:lnTo>
                      <a:pt x="3036" y="2653"/>
                    </a:lnTo>
                    <a:lnTo>
                      <a:pt x="3478" y="2269"/>
                    </a:lnTo>
                    <a:lnTo>
                      <a:pt x="3978" y="2013"/>
                    </a:lnTo>
                    <a:lnTo>
                      <a:pt x="4525" y="1885"/>
                    </a:lnTo>
                    <a:lnTo>
                      <a:pt x="4827" y="1873"/>
                    </a:lnTo>
                    <a:lnTo>
                      <a:pt x="5118" y="1885"/>
                    </a:lnTo>
                    <a:lnTo>
                      <a:pt x="5653" y="1966"/>
                    </a:lnTo>
                    <a:lnTo>
                      <a:pt x="6107" y="2141"/>
                    </a:lnTo>
                    <a:lnTo>
                      <a:pt x="6491" y="2397"/>
                    </a:lnTo>
                    <a:lnTo>
                      <a:pt x="6642" y="2560"/>
                    </a:lnTo>
                    <a:lnTo>
                      <a:pt x="6781" y="2734"/>
                    </a:lnTo>
                    <a:lnTo>
                      <a:pt x="7002" y="3199"/>
                    </a:lnTo>
                    <a:lnTo>
                      <a:pt x="7154" y="3781"/>
                    </a:lnTo>
                    <a:lnTo>
                      <a:pt x="7235" y="4490"/>
                    </a:lnTo>
                    <a:lnTo>
                      <a:pt x="7235" y="4886"/>
                    </a:lnTo>
                    <a:lnTo>
                      <a:pt x="7235" y="11236"/>
                    </a:lnTo>
                    <a:lnTo>
                      <a:pt x="9270" y="11236"/>
                    </a:lnTo>
                    <a:lnTo>
                      <a:pt x="9270" y="5223"/>
                    </a:lnTo>
                    <a:lnTo>
                      <a:pt x="9282" y="4897"/>
                    </a:lnTo>
                    <a:lnTo>
                      <a:pt x="9375" y="4281"/>
                    </a:lnTo>
                    <a:lnTo>
                      <a:pt x="9573" y="3699"/>
                    </a:lnTo>
                    <a:lnTo>
                      <a:pt x="9875" y="3153"/>
                    </a:lnTo>
                    <a:lnTo>
                      <a:pt x="10061" y="2897"/>
                    </a:lnTo>
                    <a:lnTo>
                      <a:pt x="10259" y="2653"/>
                    </a:lnTo>
                    <a:lnTo>
                      <a:pt x="10701" y="2269"/>
                    </a:lnTo>
                    <a:lnTo>
                      <a:pt x="11201" y="2013"/>
                    </a:lnTo>
                    <a:lnTo>
                      <a:pt x="11759" y="1885"/>
                    </a:lnTo>
                    <a:lnTo>
                      <a:pt x="12050" y="1873"/>
                    </a:lnTo>
                    <a:lnTo>
                      <a:pt x="12353" y="1885"/>
                    </a:lnTo>
                    <a:lnTo>
                      <a:pt x="12888" y="1966"/>
                    </a:lnTo>
                    <a:lnTo>
                      <a:pt x="13341" y="2141"/>
                    </a:lnTo>
                    <a:lnTo>
                      <a:pt x="13713" y="2397"/>
                    </a:lnTo>
                    <a:lnTo>
                      <a:pt x="13865" y="2560"/>
                    </a:lnTo>
                    <a:lnTo>
                      <a:pt x="14004" y="2734"/>
                    </a:lnTo>
                    <a:lnTo>
                      <a:pt x="14237" y="3199"/>
                    </a:lnTo>
                    <a:lnTo>
                      <a:pt x="14376" y="3781"/>
                    </a:lnTo>
                    <a:lnTo>
                      <a:pt x="14458" y="4490"/>
                    </a:lnTo>
                    <a:lnTo>
                      <a:pt x="14469" y="4886"/>
                    </a:lnTo>
                    <a:lnTo>
                      <a:pt x="14469" y="11236"/>
                    </a:lnTo>
                    <a:lnTo>
                      <a:pt x="16505" y="11236"/>
                    </a:lnTo>
                    <a:lnTo>
                      <a:pt x="16505" y="4583"/>
                    </a:lnTo>
                    <a:lnTo>
                      <a:pt x="16493" y="4060"/>
                    </a:lnTo>
                    <a:lnTo>
                      <a:pt x="16365" y="3118"/>
                    </a:lnTo>
                    <a:lnTo>
                      <a:pt x="16121" y="2280"/>
                    </a:lnTo>
                    <a:lnTo>
                      <a:pt x="15760" y="1548"/>
                    </a:lnTo>
                    <a:lnTo>
                      <a:pt x="15528" y="1234"/>
                    </a:lnTo>
                    <a:lnTo>
                      <a:pt x="15272" y="943"/>
                    </a:lnTo>
                    <a:lnTo>
                      <a:pt x="14667" y="478"/>
                    </a:lnTo>
                    <a:lnTo>
                      <a:pt x="13934" y="164"/>
                    </a:lnTo>
                    <a:lnTo>
                      <a:pt x="13097" y="12"/>
                    </a:lnTo>
                    <a:lnTo>
                      <a:pt x="12620" y="1"/>
                    </a:lnTo>
                    <a:lnTo>
                      <a:pt x="12318" y="1"/>
                    </a:lnTo>
                    <a:lnTo>
                      <a:pt x="11736" y="71"/>
                    </a:lnTo>
                    <a:lnTo>
                      <a:pt x="11190" y="199"/>
                    </a:lnTo>
                    <a:lnTo>
                      <a:pt x="10678" y="396"/>
                    </a:lnTo>
                    <a:lnTo>
                      <a:pt x="10201" y="664"/>
                    </a:lnTo>
                    <a:lnTo>
                      <a:pt x="9759" y="989"/>
                    </a:lnTo>
                    <a:lnTo>
                      <a:pt x="9363" y="1385"/>
                    </a:lnTo>
                    <a:lnTo>
                      <a:pt x="8991" y="1838"/>
                    </a:lnTo>
                    <a:lnTo>
                      <a:pt x="8828" y="2094"/>
                    </a:lnTo>
                    <a:lnTo>
                      <a:pt x="8700" y="1838"/>
                    </a:lnTo>
                    <a:lnTo>
                      <a:pt x="8421" y="1385"/>
                    </a:lnTo>
                    <a:lnTo>
                      <a:pt x="8096" y="989"/>
                    </a:lnTo>
                    <a:lnTo>
                      <a:pt x="7712" y="664"/>
                    </a:lnTo>
                    <a:lnTo>
                      <a:pt x="7282" y="396"/>
                    </a:lnTo>
                    <a:lnTo>
                      <a:pt x="6805" y="199"/>
                    </a:lnTo>
                    <a:lnTo>
                      <a:pt x="6270" y="71"/>
                    </a:lnTo>
                    <a:lnTo>
                      <a:pt x="56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163"/>
              <p:cNvSpPr/>
              <p:nvPr/>
            </p:nvSpPr>
            <p:spPr>
              <a:xfrm>
                <a:off x="4425536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42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87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39" y="2595"/>
                    </a:lnTo>
                    <a:lnTo>
                      <a:pt x="3548" y="2420"/>
                    </a:lnTo>
                    <a:lnTo>
                      <a:pt x="3990" y="2153"/>
                    </a:lnTo>
                    <a:lnTo>
                      <a:pt x="4490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90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78" y="548"/>
                    </a:lnTo>
                    <a:lnTo>
                      <a:pt x="2524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82" y="3095"/>
                    </a:lnTo>
                    <a:lnTo>
                      <a:pt x="210" y="4118"/>
                    </a:lnTo>
                    <a:lnTo>
                      <a:pt x="24" y="5223"/>
                    </a:lnTo>
                    <a:lnTo>
                      <a:pt x="0" y="5805"/>
                    </a:lnTo>
                    <a:lnTo>
                      <a:pt x="24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33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45" y="10166"/>
                    </a:lnTo>
                    <a:lnTo>
                      <a:pt x="2152" y="10527"/>
                    </a:lnTo>
                    <a:lnTo>
                      <a:pt x="2606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55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61" y="11271"/>
                    </a:lnTo>
                    <a:lnTo>
                      <a:pt x="8235" y="10957"/>
                    </a:lnTo>
                    <a:lnTo>
                      <a:pt x="8538" y="10748"/>
                    </a:lnTo>
                    <a:lnTo>
                      <a:pt x="8840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42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81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59" y="6572"/>
                    </a:lnTo>
                    <a:lnTo>
                      <a:pt x="2024" y="6165"/>
                    </a:lnTo>
                    <a:lnTo>
                      <a:pt x="10619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68" y="2664"/>
                    </a:lnTo>
                    <a:lnTo>
                      <a:pt x="9689" y="2199"/>
                    </a:lnTo>
                    <a:lnTo>
                      <a:pt x="9375" y="1780"/>
                    </a:lnTo>
                    <a:lnTo>
                      <a:pt x="9189" y="1571"/>
                    </a:lnTo>
                    <a:lnTo>
                      <a:pt x="9014" y="1385"/>
                    </a:lnTo>
                    <a:lnTo>
                      <a:pt x="8619" y="1036"/>
                    </a:lnTo>
                    <a:lnTo>
                      <a:pt x="8200" y="745"/>
                    </a:lnTo>
                    <a:lnTo>
                      <a:pt x="7747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163"/>
              <p:cNvSpPr/>
              <p:nvPr/>
            </p:nvSpPr>
            <p:spPr>
              <a:xfrm>
                <a:off x="5002998" y="-414801"/>
                <a:ext cx="366233" cy="399437"/>
              </a:xfrm>
              <a:custGeom>
                <a:rect b="b" l="l" r="r" t="t"/>
                <a:pathLst>
                  <a:path extrusionOk="0" h="11609" w="10644">
                    <a:moveTo>
                      <a:pt x="5665" y="1885"/>
                    </a:moveTo>
                    <a:lnTo>
                      <a:pt x="6351" y="1990"/>
                    </a:lnTo>
                    <a:lnTo>
                      <a:pt x="6933" y="2211"/>
                    </a:lnTo>
                    <a:lnTo>
                      <a:pt x="7421" y="2525"/>
                    </a:lnTo>
                    <a:lnTo>
                      <a:pt x="7631" y="2723"/>
                    </a:lnTo>
                    <a:lnTo>
                      <a:pt x="7817" y="2944"/>
                    </a:lnTo>
                    <a:lnTo>
                      <a:pt x="8119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2" y="4502"/>
                    </a:lnTo>
                    <a:lnTo>
                      <a:pt x="2176" y="4502"/>
                    </a:lnTo>
                    <a:lnTo>
                      <a:pt x="2269" y="4200"/>
                    </a:lnTo>
                    <a:lnTo>
                      <a:pt x="2490" y="3665"/>
                    </a:lnTo>
                    <a:lnTo>
                      <a:pt x="2781" y="3199"/>
                    </a:lnTo>
                    <a:lnTo>
                      <a:pt x="3130" y="2781"/>
                    </a:lnTo>
                    <a:lnTo>
                      <a:pt x="3327" y="2595"/>
                    </a:lnTo>
                    <a:lnTo>
                      <a:pt x="3537" y="2420"/>
                    </a:lnTo>
                    <a:lnTo>
                      <a:pt x="3990" y="2153"/>
                    </a:lnTo>
                    <a:lnTo>
                      <a:pt x="4479" y="1978"/>
                    </a:lnTo>
                    <a:lnTo>
                      <a:pt x="5014" y="1885"/>
                    </a:lnTo>
                    <a:close/>
                    <a:moveTo>
                      <a:pt x="5316" y="1"/>
                    </a:moveTo>
                    <a:lnTo>
                      <a:pt x="5037" y="13"/>
                    </a:lnTo>
                    <a:lnTo>
                      <a:pt x="4479" y="71"/>
                    </a:lnTo>
                    <a:lnTo>
                      <a:pt x="3955" y="175"/>
                    </a:lnTo>
                    <a:lnTo>
                      <a:pt x="3444" y="338"/>
                    </a:lnTo>
                    <a:lnTo>
                      <a:pt x="2967" y="548"/>
                    </a:lnTo>
                    <a:lnTo>
                      <a:pt x="2513" y="815"/>
                    </a:lnTo>
                    <a:lnTo>
                      <a:pt x="2083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1" y="2153"/>
                    </a:lnTo>
                    <a:lnTo>
                      <a:pt x="571" y="3095"/>
                    </a:lnTo>
                    <a:lnTo>
                      <a:pt x="199" y="4118"/>
                    </a:lnTo>
                    <a:lnTo>
                      <a:pt x="13" y="5223"/>
                    </a:lnTo>
                    <a:lnTo>
                      <a:pt x="1" y="5805"/>
                    </a:lnTo>
                    <a:lnTo>
                      <a:pt x="13" y="6433"/>
                    </a:lnTo>
                    <a:lnTo>
                      <a:pt x="210" y="7584"/>
                    </a:lnTo>
                    <a:lnTo>
                      <a:pt x="478" y="8364"/>
                    </a:lnTo>
                    <a:lnTo>
                      <a:pt x="722" y="8864"/>
                    </a:lnTo>
                    <a:lnTo>
                      <a:pt x="1013" y="9317"/>
                    </a:lnTo>
                    <a:lnTo>
                      <a:pt x="1350" y="9759"/>
                    </a:lnTo>
                    <a:lnTo>
                      <a:pt x="1536" y="9969"/>
                    </a:lnTo>
                    <a:lnTo>
                      <a:pt x="1734" y="10166"/>
                    </a:lnTo>
                    <a:lnTo>
                      <a:pt x="2153" y="10527"/>
                    </a:lnTo>
                    <a:lnTo>
                      <a:pt x="2595" y="10829"/>
                    </a:lnTo>
                    <a:lnTo>
                      <a:pt x="3072" y="11085"/>
                    </a:lnTo>
                    <a:lnTo>
                      <a:pt x="3572" y="11295"/>
                    </a:lnTo>
                    <a:lnTo>
                      <a:pt x="4095" y="11446"/>
                    </a:lnTo>
                    <a:lnTo>
                      <a:pt x="4944" y="11597"/>
                    </a:lnTo>
                    <a:lnTo>
                      <a:pt x="5549" y="11609"/>
                    </a:lnTo>
                    <a:lnTo>
                      <a:pt x="5991" y="11597"/>
                    </a:lnTo>
                    <a:lnTo>
                      <a:pt x="6817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9" y="10539"/>
                    </a:lnTo>
                    <a:lnTo>
                      <a:pt x="9364" y="10050"/>
                    </a:lnTo>
                    <a:lnTo>
                      <a:pt x="9794" y="9527"/>
                    </a:lnTo>
                    <a:lnTo>
                      <a:pt x="10155" y="8945"/>
                    </a:lnTo>
                    <a:lnTo>
                      <a:pt x="10294" y="8631"/>
                    </a:lnTo>
                    <a:lnTo>
                      <a:pt x="8468" y="7875"/>
                    </a:lnTo>
                    <a:lnTo>
                      <a:pt x="8375" y="8096"/>
                    </a:lnTo>
                    <a:lnTo>
                      <a:pt x="8131" y="8503"/>
                    </a:lnTo>
                    <a:lnTo>
                      <a:pt x="7852" y="8852"/>
                    </a:lnTo>
                    <a:lnTo>
                      <a:pt x="7526" y="9143"/>
                    </a:lnTo>
                    <a:lnTo>
                      <a:pt x="7154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70" y="9724"/>
                    </a:lnTo>
                    <a:lnTo>
                      <a:pt x="5491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74" y="9003"/>
                    </a:lnTo>
                    <a:lnTo>
                      <a:pt x="3118" y="8771"/>
                    </a:lnTo>
                    <a:lnTo>
                      <a:pt x="2874" y="8526"/>
                    </a:lnTo>
                    <a:lnTo>
                      <a:pt x="2490" y="7956"/>
                    </a:lnTo>
                    <a:lnTo>
                      <a:pt x="2211" y="7305"/>
                    </a:lnTo>
                    <a:lnTo>
                      <a:pt x="2048" y="6572"/>
                    </a:lnTo>
                    <a:lnTo>
                      <a:pt x="2025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20" y="5142"/>
                    </a:lnTo>
                    <a:lnTo>
                      <a:pt x="10446" y="3955"/>
                    </a:lnTo>
                    <a:lnTo>
                      <a:pt x="10190" y="3153"/>
                    </a:lnTo>
                    <a:lnTo>
                      <a:pt x="9957" y="2664"/>
                    </a:lnTo>
                    <a:lnTo>
                      <a:pt x="9690" y="2199"/>
                    </a:lnTo>
                    <a:lnTo>
                      <a:pt x="9364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8" y="1036"/>
                    </a:lnTo>
                    <a:lnTo>
                      <a:pt x="8189" y="745"/>
                    </a:lnTo>
                    <a:lnTo>
                      <a:pt x="7736" y="501"/>
                    </a:lnTo>
                    <a:lnTo>
                      <a:pt x="7259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163"/>
              <p:cNvSpPr/>
              <p:nvPr/>
            </p:nvSpPr>
            <p:spPr>
              <a:xfrm>
                <a:off x="5433607" y="-413976"/>
                <a:ext cx="331000" cy="386603"/>
              </a:xfrm>
              <a:custGeom>
                <a:rect b="b" l="l" r="r" t="t"/>
                <a:pathLst>
                  <a:path extrusionOk="0" h="11236" w="9620">
                    <a:moveTo>
                      <a:pt x="5212" y="0"/>
                    </a:moveTo>
                    <a:lnTo>
                      <a:pt x="4688" y="70"/>
                    </a:lnTo>
                    <a:lnTo>
                      <a:pt x="4188" y="198"/>
                    </a:lnTo>
                    <a:lnTo>
                      <a:pt x="3688" y="407"/>
                    </a:lnTo>
                    <a:lnTo>
                      <a:pt x="3444" y="535"/>
                    </a:lnTo>
                    <a:lnTo>
                      <a:pt x="3211" y="675"/>
                    </a:lnTo>
                    <a:lnTo>
                      <a:pt x="2792" y="977"/>
                    </a:lnTo>
                    <a:lnTo>
                      <a:pt x="2443" y="1303"/>
                    </a:lnTo>
                    <a:lnTo>
                      <a:pt x="2164" y="1663"/>
                    </a:lnTo>
                    <a:lnTo>
                      <a:pt x="2048" y="1861"/>
                    </a:lnTo>
                    <a:lnTo>
                      <a:pt x="1966" y="1861"/>
                    </a:lnTo>
                    <a:lnTo>
                      <a:pt x="1966" y="349"/>
                    </a:lnTo>
                    <a:lnTo>
                      <a:pt x="1" y="349"/>
                    </a:lnTo>
                    <a:lnTo>
                      <a:pt x="1" y="11224"/>
                    </a:lnTo>
                    <a:lnTo>
                      <a:pt x="2036" y="11224"/>
                    </a:lnTo>
                    <a:lnTo>
                      <a:pt x="2036" y="5199"/>
                    </a:lnTo>
                    <a:lnTo>
                      <a:pt x="2048" y="4874"/>
                    </a:lnTo>
                    <a:lnTo>
                      <a:pt x="2141" y="4245"/>
                    </a:lnTo>
                    <a:lnTo>
                      <a:pt x="2339" y="3664"/>
                    </a:lnTo>
                    <a:lnTo>
                      <a:pt x="2641" y="3117"/>
                    </a:lnTo>
                    <a:lnTo>
                      <a:pt x="2839" y="2861"/>
                    </a:lnTo>
                    <a:lnTo>
                      <a:pt x="3037" y="2617"/>
                    </a:lnTo>
                    <a:lnTo>
                      <a:pt x="3502" y="2245"/>
                    </a:lnTo>
                    <a:lnTo>
                      <a:pt x="4014" y="1989"/>
                    </a:lnTo>
                    <a:lnTo>
                      <a:pt x="4583" y="1873"/>
                    </a:lnTo>
                    <a:lnTo>
                      <a:pt x="4898" y="1861"/>
                    </a:lnTo>
                    <a:lnTo>
                      <a:pt x="5223" y="1861"/>
                    </a:lnTo>
                    <a:lnTo>
                      <a:pt x="5816" y="1966"/>
                    </a:lnTo>
                    <a:lnTo>
                      <a:pt x="6316" y="2152"/>
                    </a:lnTo>
                    <a:lnTo>
                      <a:pt x="6735" y="2431"/>
                    </a:lnTo>
                    <a:lnTo>
                      <a:pt x="7072" y="2815"/>
                    </a:lnTo>
                    <a:lnTo>
                      <a:pt x="7328" y="3292"/>
                    </a:lnTo>
                    <a:lnTo>
                      <a:pt x="7503" y="3850"/>
                    </a:lnTo>
                    <a:lnTo>
                      <a:pt x="7584" y="4513"/>
                    </a:lnTo>
                    <a:lnTo>
                      <a:pt x="7584" y="4885"/>
                    </a:lnTo>
                    <a:lnTo>
                      <a:pt x="7584" y="11236"/>
                    </a:lnTo>
                    <a:lnTo>
                      <a:pt x="9620" y="11236"/>
                    </a:lnTo>
                    <a:lnTo>
                      <a:pt x="9620" y="4571"/>
                    </a:lnTo>
                    <a:lnTo>
                      <a:pt x="9620" y="4059"/>
                    </a:lnTo>
                    <a:lnTo>
                      <a:pt x="9480" y="3129"/>
                    </a:lnTo>
                    <a:lnTo>
                      <a:pt x="9224" y="2291"/>
                    </a:lnTo>
                    <a:lnTo>
                      <a:pt x="8817" y="1570"/>
                    </a:lnTo>
                    <a:lnTo>
                      <a:pt x="8561" y="1245"/>
                    </a:lnTo>
                    <a:lnTo>
                      <a:pt x="8282" y="954"/>
                    </a:lnTo>
                    <a:lnTo>
                      <a:pt x="7642" y="477"/>
                    </a:lnTo>
                    <a:lnTo>
                      <a:pt x="6863" y="163"/>
                    </a:lnTo>
                    <a:lnTo>
                      <a:pt x="5979" y="12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163"/>
              <p:cNvSpPr/>
              <p:nvPr/>
            </p:nvSpPr>
            <p:spPr>
              <a:xfrm>
                <a:off x="5804589" y="-516028"/>
                <a:ext cx="242951" cy="494677"/>
              </a:xfrm>
              <a:custGeom>
                <a:rect b="b" l="l" r="r" t="t"/>
                <a:pathLst>
                  <a:path extrusionOk="0" h="14377" w="7061">
                    <a:moveTo>
                      <a:pt x="1908" y="0"/>
                    </a:moveTo>
                    <a:lnTo>
                      <a:pt x="1908" y="3327"/>
                    </a:lnTo>
                    <a:lnTo>
                      <a:pt x="1" y="3327"/>
                    </a:lnTo>
                    <a:lnTo>
                      <a:pt x="1" y="5188"/>
                    </a:lnTo>
                    <a:lnTo>
                      <a:pt x="1908" y="5188"/>
                    </a:lnTo>
                    <a:lnTo>
                      <a:pt x="1908" y="10887"/>
                    </a:lnTo>
                    <a:lnTo>
                      <a:pt x="1920" y="11294"/>
                    </a:lnTo>
                    <a:lnTo>
                      <a:pt x="2036" y="12027"/>
                    </a:lnTo>
                    <a:lnTo>
                      <a:pt x="2257" y="12678"/>
                    </a:lnTo>
                    <a:lnTo>
                      <a:pt x="2594" y="13225"/>
                    </a:lnTo>
                    <a:lnTo>
                      <a:pt x="2815" y="13457"/>
                    </a:lnTo>
                    <a:lnTo>
                      <a:pt x="3048" y="13678"/>
                    </a:lnTo>
                    <a:lnTo>
                      <a:pt x="3595" y="14027"/>
                    </a:lnTo>
                    <a:lnTo>
                      <a:pt x="4246" y="14248"/>
                    </a:lnTo>
                    <a:lnTo>
                      <a:pt x="5002" y="14364"/>
                    </a:lnTo>
                    <a:lnTo>
                      <a:pt x="5409" y="14376"/>
                    </a:lnTo>
                    <a:lnTo>
                      <a:pt x="5886" y="14364"/>
                    </a:lnTo>
                    <a:lnTo>
                      <a:pt x="6712" y="14225"/>
                    </a:lnTo>
                    <a:lnTo>
                      <a:pt x="7061" y="14097"/>
                    </a:lnTo>
                    <a:lnTo>
                      <a:pt x="6340" y="12341"/>
                    </a:lnTo>
                    <a:lnTo>
                      <a:pt x="6154" y="12422"/>
                    </a:lnTo>
                    <a:lnTo>
                      <a:pt x="5677" y="12504"/>
                    </a:lnTo>
                    <a:lnTo>
                      <a:pt x="5409" y="12515"/>
                    </a:lnTo>
                    <a:lnTo>
                      <a:pt x="5235" y="12515"/>
                    </a:lnTo>
                    <a:lnTo>
                      <a:pt x="4921" y="12457"/>
                    </a:lnTo>
                    <a:lnTo>
                      <a:pt x="4642" y="12341"/>
                    </a:lnTo>
                    <a:lnTo>
                      <a:pt x="4409" y="12178"/>
                    </a:lnTo>
                    <a:lnTo>
                      <a:pt x="4223" y="11957"/>
                    </a:lnTo>
                    <a:lnTo>
                      <a:pt x="4083" y="11678"/>
                    </a:lnTo>
                    <a:lnTo>
                      <a:pt x="3967" y="11166"/>
                    </a:lnTo>
                    <a:lnTo>
                      <a:pt x="3944" y="10747"/>
                    </a:lnTo>
                    <a:lnTo>
                      <a:pt x="3944" y="5188"/>
                    </a:lnTo>
                    <a:lnTo>
                      <a:pt x="6607" y="5188"/>
                    </a:lnTo>
                    <a:lnTo>
                      <a:pt x="6607" y="3327"/>
                    </a:lnTo>
                    <a:lnTo>
                      <a:pt x="3944" y="3327"/>
                    </a:lnTo>
                    <a:lnTo>
                      <a:pt x="39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163"/>
              <p:cNvSpPr/>
              <p:nvPr/>
            </p:nvSpPr>
            <p:spPr>
              <a:xfrm>
                <a:off x="6073931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30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75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27" y="2595"/>
                    </a:lnTo>
                    <a:lnTo>
                      <a:pt x="3536" y="2420"/>
                    </a:lnTo>
                    <a:lnTo>
                      <a:pt x="3990" y="2153"/>
                    </a:lnTo>
                    <a:lnTo>
                      <a:pt x="4478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22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44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20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7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19" y="1036"/>
                    </a:lnTo>
                    <a:lnTo>
                      <a:pt x="8189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163"/>
              <p:cNvSpPr/>
              <p:nvPr/>
            </p:nvSpPr>
            <p:spPr>
              <a:xfrm>
                <a:off x="650533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163"/>
              <p:cNvSpPr/>
              <p:nvPr/>
            </p:nvSpPr>
            <p:spPr>
              <a:xfrm>
                <a:off x="6779457" y="-414388"/>
                <a:ext cx="375042" cy="551483"/>
              </a:xfrm>
              <a:custGeom>
                <a:rect b="b" l="l" r="r" t="t"/>
                <a:pathLst>
                  <a:path extrusionOk="0" h="16028" w="10900">
                    <a:moveTo>
                      <a:pt x="5409" y="1885"/>
                    </a:moveTo>
                    <a:lnTo>
                      <a:pt x="5758" y="1896"/>
                    </a:lnTo>
                    <a:lnTo>
                      <a:pt x="6410" y="2036"/>
                    </a:lnTo>
                    <a:lnTo>
                      <a:pt x="7026" y="2303"/>
                    </a:lnTo>
                    <a:lnTo>
                      <a:pt x="7584" y="2699"/>
                    </a:lnTo>
                    <a:lnTo>
                      <a:pt x="7852" y="2955"/>
                    </a:lnTo>
                    <a:lnTo>
                      <a:pt x="8096" y="3234"/>
                    </a:lnTo>
                    <a:lnTo>
                      <a:pt x="8468" y="3862"/>
                    </a:lnTo>
                    <a:lnTo>
                      <a:pt x="8724" y="4571"/>
                    </a:lnTo>
                    <a:lnTo>
                      <a:pt x="8852" y="5374"/>
                    </a:lnTo>
                    <a:lnTo>
                      <a:pt x="8864" y="5816"/>
                    </a:lnTo>
                    <a:lnTo>
                      <a:pt x="8852" y="6246"/>
                    </a:lnTo>
                    <a:lnTo>
                      <a:pt x="8724" y="7049"/>
                    </a:lnTo>
                    <a:lnTo>
                      <a:pt x="8468" y="7758"/>
                    </a:lnTo>
                    <a:lnTo>
                      <a:pt x="8096" y="8386"/>
                    </a:lnTo>
                    <a:lnTo>
                      <a:pt x="7852" y="8666"/>
                    </a:lnTo>
                    <a:lnTo>
                      <a:pt x="7584" y="8921"/>
                    </a:lnTo>
                    <a:lnTo>
                      <a:pt x="7026" y="9317"/>
                    </a:lnTo>
                    <a:lnTo>
                      <a:pt x="6410" y="9584"/>
                    </a:lnTo>
                    <a:lnTo>
                      <a:pt x="5758" y="9724"/>
                    </a:lnTo>
                    <a:lnTo>
                      <a:pt x="5409" y="9736"/>
                    </a:lnTo>
                    <a:lnTo>
                      <a:pt x="5049" y="9724"/>
                    </a:lnTo>
                    <a:lnTo>
                      <a:pt x="4386" y="9584"/>
                    </a:lnTo>
                    <a:lnTo>
                      <a:pt x="3769" y="9317"/>
                    </a:lnTo>
                    <a:lnTo>
                      <a:pt x="3211" y="8921"/>
                    </a:lnTo>
                    <a:lnTo>
                      <a:pt x="2943" y="8677"/>
                    </a:lnTo>
                    <a:lnTo>
                      <a:pt x="2711" y="8398"/>
                    </a:lnTo>
                    <a:lnTo>
                      <a:pt x="2327" y="7770"/>
                    </a:lnTo>
                    <a:lnTo>
                      <a:pt x="2083" y="7060"/>
                    </a:lnTo>
                    <a:lnTo>
                      <a:pt x="1955" y="6246"/>
                    </a:lnTo>
                    <a:lnTo>
                      <a:pt x="1943" y="5816"/>
                    </a:lnTo>
                    <a:lnTo>
                      <a:pt x="1955" y="5374"/>
                    </a:lnTo>
                    <a:lnTo>
                      <a:pt x="2083" y="4560"/>
                    </a:lnTo>
                    <a:lnTo>
                      <a:pt x="2327" y="3850"/>
                    </a:lnTo>
                    <a:lnTo>
                      <a:pt x="2711" y="3222"/>
                    </a:lnTo>
                    <a:lnTo>
                      <a:pt x="2943" y="2943"/>
                    </a:lnTo>
                    <a:lnTo>
                      <a:pt x="3211" y="2687"/>
                    </a:lnTo>
                    <a:lnTo>
                      <a:pt x="3769" y="2292"/>
                    </a:lnTo>
                    <a:lnTo>
                      <a:pt x="4386" y="2024"/>
                    </a:lnTo>
                    <a:lnTo>
                      <a:pt x="5049" y="1896"/>
                    </a:lnTo>
                    <a:lnTo>
                      <a:pt x="5409" y="1885"/>
                    </a:lnTo>
                    <a:close/>
                    <a:moveTo>
                      <a:pt x="5433" y="1"/>
                    </a:moveTo>
                    <a:lnTo>
                      <a:pt x="4839" y="70"/>
                    </a:lnTo>
                    <a:lnTo>
                      <a:pt x="4281" y="210"/>
                    </a:lnTo>
                    <a:lnTo>
                      <a:pt x="3758" y="408"/>
                    </a:lnTo>
                    <a:lnTo>
                      <a:pt x="3513" y="536"/>
                    </a:lnTo>
                    <a:lnTo>
                      <a:pt x="3269" y="675"/>
                    </a:lnTo>
                    <a:lnTo>
                      <a:pt x="2827" y="978"/>
                    </a:lnTo>
                    <a:lnTo>
                      <a:pt x="2467" y="1303"/>
                    </a:lnTo>
                    <a:lnTo>
                      <a:pt x="2153" y="1675"/>
                    </a:lnTo>
                    <a:lnTo>
                      <a:pt x="2036" y="1873"/>
                    </a:lnTo>
                    <a:lnTo>
                      <a:pt x="1943" y="1873"/>
                    </a:lnTo>
                    <a:lnTo>
                      <a:pt x="1943" y="361"/>
                    </a:lnTo>
                    <a:lnTo>
                      <a:pt x="1" y="361"/>
                    </a:lnTo>
                    <a:lnTo>
                      <a:pt x="1" y="16028"/>
                    </a:lnTo>
                    <a:lnTo>
                      <a:pt x="2036" y="16028"/>
                    </a:lnTo>
                    <a:lnTo>
                      <a:pt x="2036" y="11236"/>
                    </a:lnTo>
                    <a:lnTo>
                      <a:pt x="1943" y="9724"/>
                    </a:lnTo>
                    <a:lnTo>
                      <a:pt x="2036" y="9724"/>
                    </a:lnTo>
                    <a:lnTo>
                      <a:pt x="2164" y="9922"/>
                    </a:lnTo>
                    <a:lnTo>
                      <a:pt x="2467" y="10294"/>
                    </a:lnTo>
                    <a:lnTo>
                      <a:pt x="2839" y="10631"/>
                    </a:lnTo>
                    <a:lnTo>
                      <a:pt x="3269" y="10922"/>
                    </a:lnTo>
                    <a:lnTo>
                      <a:pt x="3513" y="11062"/>
                    </a:lnTo>
                    <a:lnTo>
                      <a:pt x="3758" y="11189"/>
                    </a:lnTo>
                    <a:lnTo>
                      <a:pt x="4281" y="11387"/>
                    </a:lnTo>
                    <a:lnTo>
                      <a:pt x="4839" y="11527"/>
                    </a:lnTo>
                    <a:lnTo>
                      <a:pt x="5433" y="11597"/>
                    </a:lnTo>
                    <a:lnTo>
                      <a:pt x="5735" y="11597"/>
                    </a:lnTo>
                    <a:lnTo>
                      <a:pt x="6258" y="11585"/>
                    </a:lnTo>
                    <a:lnTo>
                      <a:pt x="7003" y="11434"/>
                    </a:lnTo>
                    <a:lnTo>
                      <a:pt x="7480" y="11283"/>
                    </a:lnTo>
                    <a:lnTo>
                      <a:pt x="7933" y="11073"/>
                    </a:lnTo>
                    <a:lnTo>
                      <a:pt x="8364" y="10806"/>
                    </a:lnTo>
                    <a:lnTo>
                      <a:pt x="8980" y="10329"/>
                    </a:lnTo>
                    <a:lnTo>
                      <a:pt x="9375" y="9922"/>
                    </a:lnTo>
                    <a:lnTo>
                      <a:pt x="9736" y="9503"/>
                    </a:lnTo>
                    <a:lnTo>
                      <a:pt x="10306" y="8573"/>
                    </a:lnTo>
                    <a:lnTo>
                      <a:pt x="10690" y="7537"/>
                    </a:lnTo>
                    <a:lnTo>
                      <a:pt x="10887" y="6409"/>
                    </a:lnTo>
                    <a:lnTo>
                      <a:pt x="10899" y="5793"/>
                    </a:lnTo>
                    <a:lnTo>
                      <a:pt x="10887" y="5188"/>
                    </a:lnTo>
                    <a:lnTo>
                      <a:pt x="10690" y="4060"/>
                    </a:lnTo>
                    <a:lnTo>
                      <a:pt x="10306" y="3025"/>
                    </a:lnTo>
                    <a:lnTo>
                      <a:pt x="9736" y="2094"/>
                    </a:lnTo>
                    <a:lnTo>
                      <a:pt x="9375" y="1664"/>
                    </a:lnTo>
                    <a:lnTo>
                      <a:pt x="8980" y="1268"/>
                    </a:lnTo>
                    <a:lnTo>
                      <a:pt x="8364" y="780"/>
                    </a:lnTo>
                    <a:lnTo>
                      <a:pt x="7933" y="524"/>
                    </a:lnTo>
                    <a:lnTo>
                      <a:pt x="7480" y="315"/>
                    </a:lnTo>
                    <a:lnTo>
                      <a:pt x="7003" y="152"/>
                    </a:lnTo>
                    <a:lnTo>
                      <a:pt x="6258" y="12"/>
                    </a:lnTo>
                    <a:lnTo>
                      <a:pt x="57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163"/>
              <p:cNvSpPr/>
              <p:nvPr/>
            </p:nvSpPr>
            <p:spPr>
              <a:xfrm>
                <a:off x="7215675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163"/>
              <p:cNvSpPr/>
              <p:nvPr/>
            </p:nvSpPr>
            <p:spPr>
              <a:xfrm>
                <a:off x="7484226" y="-580061"/>
                <a:ext cx="98853" cy="552688"/>
              </a:xfrm>
              <a:custGeom>
                <a:rect b="b" l="l" r="r" t="t"/>
                <a:pathLst>
                  <a:path extrusionOk="0" h="16063" w="2873">
                    <a:moveTo>
                      <a:pt x="1291" y="0"/>
                    </a:moveTo>
                    <a:lnTo>
                      <a:pt x="1012" y="59"/>
                    </a:lnTo>
                    <a:lnTo>
                      <a:pt x="756" y="163"/>
                    </a:lnTo>
                    <a:lnTo>
                      <a:pt x="523" y="314"/>
                    </a:lnTo>
                    <a:lnTo>
                      <a:pt x="419" y="419"/>
                    </a:lnTo>
                    <a:lnTo>
                      <a:pt x="314" y="524"/>
                    </a:lnTo>
                    <a:lnTo>
                      <a:pt x="163" y="756"/>
                    </a:lnTo>
                    <a:lnTo>
                      <a:pt x="58" y="1012"/>
                    </a:lnTo>
                    <a:lnTo>
                      <a:pt x="0" y="1291"/>
                    </a:lnTo>
                    <a:lnTo>
                      <a:pt x="0" y="1443"/>
                    </a:lnTo>
                    <a:lnTo>
                      <a:pt x="0" y="1582"/>
                    </a:lnTo>
                    <a:lnTo>
                      <a:pt x="58" y="1861"/>
                    </a:lnTo>
                    <a:lnTo>
                      <a:pt x="163" y="2117"/>
                    </a:lnTo>
                    <a:lnTo>
                      <a:pt x="314" y="2350"/>
                    </a:lnTo>
                    <a:lnTo>
                      <a:pt x="419" y="2454"/>
                    </a:lnTo>
                    <a:lnTo>
                      <a:pt x="523" y="2559"/>
                    </a:lnTo>
                    <a:lnTo>
                      <a:pt x="756" y="2710"/>
                    </a:lnTo>
                    <a:lnTo>
                      <a:pt x="1012" y="2815"/>
                    </a:lnTo>
                    <a:lnTo>
                      <a:pt x="1291" y="2873"/>
                    </a:lnTo>
                    <a:lnTo>
                      <a:pt x="1582" y="2873"/>
                    </a:lnTo>
                    <a:lnTo>
                      <a:pt x="1861" y="2815"/>
                    </a:lnTo>
                    <a:lnTo>
                      <a:pt x="2117" y="2710"/>
                    </a:lnTo>
                    <a:lnTo>
                      <a:pt x="2349" y="2559"/>
                    </a:lnTo>
                    <a:lnTo>
                      <a:pt x="2454" y="2454"/>
                    </a:lnTo>
                    <a:lnTo>
                      <a:pt x="2559" y="2350"/>
                    </a:lnTo>
                    <a:lnTo>
                      <a:pt x="2722" y="2106"/>
                    </a:lnTo>
                    <a:lnTo>
                      <a:pt x="2826" y="1850"/>
                    </a:lnTo>
                    <a:lnTo>
                      <a:pt x="2873" y="1582"/>
                    </a:lnTo>
                    <a:lnTo>
                      <a:pt x="2873" y="1443"/>
                    </a:lnTo>
                    <a:lnTo>
                      <a:pt x="2873" y="1291"/>
                    </a:lnTo>
                    <a:lnTo>
                      <a:pt x="2815" y="1012"/>
                    </a:lnTo>
                    <a:lnTo>
                      <a:pt x="2710" y="756"/>
                    </a:lnTo>
                    <a:lnTo>
                      <a:pt x="2559" y="524"/>
                    </a:lnTo>
                    <a:lnTo>
                      <a:pt x="2454" y="419"/>
                    </a:lnTo>
                    <a:lnTo>
                      <a:pt x="2349" y="314"/>
                    </a:lnTo>
                    <a:lnTo>
                      <a:pt x="2117" y="163"/>
                    </a:lnTo>
                    <a:lnTo>
                      <a:pt x="1861" y="59"/>
                    </a:lnTo>
                    <a:lnTo>
                      <a:pt x="1582" y="0"/>
                    </a:lnTo>
                    <a:close/>
                    <a:moveTo>
                      <a:pt x="419" y="5188"/>
                    </a:moveTo>
                    <a:lnTo>
                      <a:pt x="419" y="16063"/>
                    </a:lnTo>
                    <a:lnTo>
                      <a:pt x="2454" y="16063"/>
                    </a:lnTo>
                    <a:lnTo>
                      <a:pt x="2454" y="518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163"/>
              <p:cNvSpPr/>
              <p:nvPr/>
            </p:nvSpPr>
            <p:spPr>
              <a:xfrm>
                <a:off x="7635894" y="-413976"/>
                <a:ext cx="310562" cy="398611"/>
              </a:xfrm>
              <a:custGeom>
                <a:rect b="b" l="l" r="r" t="t"/>
                <a:pathLst>
                  <a:path extrusionOk="0" h="11585" w="9026">
                    <a:moveTo>
                      <a:pt x="4664" y="0"/>
                    </a:moveTo>
                    <a:lnTo>
                      <a:pt x="4234" y="12"/>
                    </a:lnTo>
                    <a:lnTo>
                      <a:pt x="3420" y="116"/>
                    </a:lnTo>
                    <a:lnTo>
                      <a:pt x="2664" y="349"/>
                    </a:lnTo>
                    <a:lnTo>
                      <a:pt x="1966" y="686"/>
                    </a:lnTo>
                    <a:lnTo>
                      <a:pt x="1640" y="896"/>
                    </a:lnTo>
                    <a:lnTo>
                      <a:pt x="1326" y="1128"/>
                    </a:lnTo>
                    <a:lnTo>
                      <a:pt x="849" y="1640"/>
                    </a:lnTo>
                    <a:lnTo>
                      <a:pt x="535" y="2233"/>
                    </a:lnTo>
                    <a:lnTo>
                      <a:pt x="372" y="2885"/>
                    </a:lnTo>
                    <a:lnTo>
                      <a:pt x="361" y="3245"/>
                    </a:lnTo>
                    <a:lnTo>
                      <a:pt x="372" y="3548"/>
                    </a:lnTo>
                    <a:lnTo>
                      <a:pt x="477" y="4118"/>
                    </a:lnTo>
                    <a:lnTo>
                      <a:pt x="710" y="4618"/>
                    </a:lnTo>
                    <a:lnTo>
                      <a:pt x="1059" y="5060"/>
                    </a:lnTo>
                    <a:lnTo>
                      <a:pt x="1291" y="5246"/>
                    </a:lnTo>
                    <a:lnTo>
                      <a:pt x="1524" y="5432"/>
                    </a:lnTo>
                    <a:lnTo>
                      <a:pt x="2001" y="5734"/>
                    </a:lnTo>
                    <a:lnTo>
                      <a:pt x="2501" y="5990"/>
                    </a:lnTo>
                    <a:lnTo>
                      <a:pt x="3001" y="6176"/>
                    </a:lnTo>
                    <a:lnTo>
                      <a:pt x="3268" y="6246"/>
                    </a:lnTo>
                    <a:lnTo>
                      <a:pt x="5455" y="6793"/>
                    </a:lnTo>
                    <a:lnTo>
                      <a:pt x="5816" y="6886"/>
                    </a:lnTo>
                    <a:lnTo>
                      <a:pt x="6374" y="7165"/>
                    </a:lnTo>
                    <a:lnTo>
                      <a:pt x="6746" y="7514"/>
                    </a:lnTo>
                    <a:lnTo>
                      <a:pt x="6932" y="7967"/>
                    </a:lnTo>
                    <a:lnTo>
                      <a:pt x="6944" y="8223"/>
                    </a:lnTo>
                    <a:lnTo>
                      <a:pt x="6932" y="8398"/>
                    </a:lnTo>
                    <a:lnTo>
                      <a:pt x="6862" y="8700"/>
                    </a:lnTo>
                    <a:lnTo>
                      <a:pt x="6711" y="8979"/>
                    </a:lnTo>
                    <a:lnTo>
                      <a:pt x="6479" y="9223"/>
                    </a:lnTo>
                    <a:lnTo>
                      <a:pt x="6327" y="9328"/>
                    </a:lnTo>
                    <a:lnTo>
                      <a:pt x="6176" y="9433"/>
                    </a:lnTo>
                    <a:lnTo>
                      <a:pt x="5827" y="9584"/>
                    </a:lnTo>
                    <a:lnTo>
                      <a:pt x="5432" y="9689"/>
                    </a:lnTo>
                    <a:lnTo>
                      <a:pt x="5001" y="9747"/>
                    </a:lnTo>
                    <a:lnTo>
                      <a:pt x="4757" y="9758"/>
                    </a:lnTo>
                    <a:lnTo>
                      <a:pt x="4501" y="9747"/>
                    </a:lnTo>
                    <a:lnTo>
                      <a:pt x="4024" y="9689"/>
                    </a:lnTo>
                    <a:lnTo>
                      <a:pt x="3571" y="9561"/>
                    </a:lnTo>
                    <a:lnTo>
                      <a:pt x="3164" y="9375"/>
                    </a:lnTo>
                    <a:lnTo>
                      <a:pt x="2803" y="9119"/>
                    </a:lnTo>
                    <a:lnTo>
                      <a:pt x="2466" y="8793"/>
                    </a:lnTo>
                    <a:lnTo>
                      <a:pt x="2175" y="8421"/>
                    </a:lnTo>
                    <a:lnTo>
                      <a:pt x="1919" y="7967"/>
                    </a:lnTo>
                    <a:lnTo>
                      <a:pt x="1815" y="7723"/>
                    </a:lnTo>
                    <a:lnTo>
                      <a:pt x="0" y="8479"/>
                    </a:lnTo>
                    <a:lnTo>
                      <a:pt x="140" y="8805"/>
                    </a:lnTo>
                    <a:lnTo>
                      <a:pt x="500" y="9410"/>
                    </a:lnTo>
                    <a:lnTo>
                      <a:pt x="942" y="9968"/>
                    </a:lnTo>
                    <a:lnTo>
                      <a:pt x="1454" y="10468"/>
                    </a:lnTo>
                    <a:lnTo>
                      <a:pt x="1745" y="10701"/>
                    </a:lnTo>
                    <a:lnTo>
                      <a:pt x="2047" y="10910"/>
                    </a:lnTo>
                    <a:lnTo>
                      <a:pt x="2722" y="11247"/>
                    </a:lnTo>
                    <a:lnTo>
                      <a:pt x="3478" y="11468"/>
                    </a:lnTo>
                    <a:lnTo>
                      <a:pt x="4304" y="11573"/>
                    </a:lnTo>
                    <a:lnTo>
                      <a:pt x="4746" y="11585"/>
                    </a:lnTo>
                    <a:lnTo>
                      <a:pt x="5211" y="11573"/>
                    </a:lnTo>
                    <a:lnTo>
                      <a:pt x="6072" y="11457"/>
                    </a:lnTo>
                    <a:lnTo>
                      <a:pt x="6851" y="11212"/>
                    </a:lnTo>
                    <a:lnTo>
                      <a:pt x="7525" y="10840"/>
                    </a:lnTo>
                    <a:lnTo>
                      <a:pt x="7828" y="10596"/>
                    </a:lnTo>
                    <a:lnTo>
                      <a:pt x="8119" y="10340"/>
                    </a:lnTo>
                    <a:lnTo>
                      <a:pt x="8561" y="9793"/>
                    </a:lnTo>
                    <a:lnTo>
                      <a:pt x="8863" y="9189"/>
                    </a:lnTo>
                    <a:lnTo>
                      <a:pt x="9014" y="8514"/>
                    </a:lnTo>
                    <a:lnTo>
                      <a:pt x="9026" y="8153"/>
                    </a:lnTo>
                    <a:lnTo>
                      <a:pt x="9014" y="7886"/>
                    </a:lnTo>
                    <a:lnTo>
                      <a:pt x="8933" y="7374"/>
                    </a:lnTo>
                    <a:lnTo>
                      <a:pt x="8747" y="6886"/>
                    </a:lnTo>
                    <a:lnTo>
                      <a:pt x="8468" y="6420"/>
                    </a:lnTo>
                    <a:lnTo>
                      <a:pt x="8293" y="6211"/>
                    </a:lnTo>
                    <a:lnTo>
                      <a:pt x="8107" y="5990"/>
                    </a:lnTo>
                    <a:lnTo>
                      <a:pt x="7630" y="5618"/>
                    </a:lnTo>
                    <a:lnTo>
                      <a:pt x="7072" y="5315"/>
                    </a:lnTo>
                    <a:lnTo>
                      <a:pt x="6397" y="5071"/>
                    </a:lnTo>
                    <a:lnTo>
                      <a:pt x="6025" y="4990"/>
                    </a:lnTo>
                    <a:lnTo>
                      <a:pt x="3873" y="4478"/>
                    </a:lnTo>
                    <a:lnTo>
                      <a:pt x="3536" y="4385"/>
                    </a:lnTo>
                    <a:lnTo>
                      <a:pt x="2989" y="4152"/>
                    </a:lnTo>
                    <a:lnTo>
                      <a:pt x="2629" y="3827"/>
                    </a:lnTo>
                    <a:lnTo>
                      <a:pt x="2454" y="3443"/>
                    </a:lnTo>
                    <a:lnTo>
                      <a:pt x="2431" y="3210"/>
                    </a:lnTo>
                    <a:lnTo>
                      <a:pt x="2443" y="3059"/>
                    </a:lnTo>
                    <a:lnTo>
                      <a:pt x="2524" y="2768"/>
                    </a:lnTo>
                    <a:lnTo>
                      <a:pt x="2687" y="2512"/>
                    </a:lnTo>
                    <a:lnTo>
                      <a:pt x="2920" y="2291"/>
                    </a:lnTo>
                    <a:lnTo>
                      <a:pt x="3059" y="2198"/>
                    </a:lnTo>
                    <a:lnTo>
                      <a:pt x="3222" y="2105"/>
                    </a:lnTo>
                    <a:lnTo>
                      <a:pt x="3559" y="1966"/>
                    </a:lnTo>
                    <a:lnTo>
                      <a:pt x="4141" y="1826"/>
                    </a:lnTo>
                    <a:lnTo>
                      <a:pt x="4583" y="1815"/>
                    </a:lnTo>
                    <a:lnTo>
                      <a:pt x="5048" y="1826"/>
                    </a:lnTo>
                    <a:lnTo>
                      <a:pt x="5641" y="1954"/>
                    </a:lnTo>
                    <a:lnTo>
                      <a:pt x="5990" y="2094"/>
                    </a:lnTo>
                    <a:lnTo>
                      <a:pt x="6304" y="2268"/>
                    </a:lnTo>
                    <a:lnTo>
                      <a:pt x="6583" y="2489"/>
                    </a:lnTo>
                    <a:lnTo>
                      <a:pt x="6804" y="2768"/>
                    </a:lnTo>
                    <a:lnTo>
                      <a:pt x="7002" y="3082"/>
                    </a:lnTo>
                    <a:lnTo>
                      <a:pt x="7072" y="3257"/>
                    </a:lnTo>
                    <a:lnTo>
                      <a:pt x="8851" y="2524"/>
                    </a:lnTo>
                    <a:lnTo>
                      <a:pt x="8723" y="2233"/>
                    </a:lnTo>
                    <a:lnTo>
                      <a:pt x="8398" y="1687"/>
                    </a:lnTo>
                    <a:lnTo>
                      <a:pt x="8002" y="1221"/>
                    </a:lnTo>
                    <a:lnTo>
                      <a:pt x="7514" y="826"/>
                    </a:lnTo>
                    <a:lnTo>
                      <a:pt x="7235" y="652"/>
                    </a:lnTo>
                    <a:lnTo>
                      <a:pt x="6944" y="500"/>
                    </a:lnTo>
                    <a:lnTo>
                      <a:pt x="6339" y="244"/>
                    </a:lnTo>
                    <a:lnTo>
                      <a:pt x="5699" y="82"/>
                    </a:lnTo>
                    <a:lnTo>
                      <a:pt x="50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163"/>
              <p:cNvSpPr/>
              <p:nvPr/>
            </p:nvSpPr>
            <p:spPr>
              <a:xfrm>
                <a:off x="7990463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53" y="1885"/>
                    </a:moveTo>
                    <a:lnTo>
                      <a:pt x="6339" y="1990"/>
                    </a:lnTo>
                    <a:lnTo>
                      <a:pt x="6921" y="2211"/>
                    </a:lnTo>
                    <a:lnTo>
                      <a:pt x="7409" y="2525"/>
                    </a:lnTo>
                    <a:lnTo>
                      <a:pt x="7619" y="2723"/>
                    </a:lnTo>
                    <a:lnTo>
                      <a:pt x="7805" y="2944"/>
                    </a:lnTo>
                    <a:lnTo>
                      <a:pt x="8107" y="3374"/>
                    </a:lnTo>
                    <a:lnTo>
                      <a:pt x="8328" y="3816"/>
                    </a:lnTo>
                    <a:lnTo>
                      <a:pt x="8444" y="4269"/>
                    </a:lnTo>
                    <a:lnTo>
                      <a:pt x="8479" y="4502"/>
                    </a:lnTo>
                    <a:lnTo>
                      <a:pt x="2164" y="4502"/>
                    </a:lnTo>
                    <a:lnTo>
                      <a:pt x="2245" y="4200"/>
                    </a:lnTo>
                    <a:lnTo>
                      <a:pt x="2478" y="3665"/>
                    </a:lnTo>
                    <a:lnTo>
                      <a:pt x="2757" y="3199"/>
                    </a:lnTo>
                    <a:lnTo>
                      <a:pt x="3106" y="2781"/>
                    </a:lnTo>
                    <a:lnTo>
                      <a:pt x="3315" y="2595"/>
                    </a:lnTo>
                    <a:lnTo>
                      <a:pt x="3524" y="2420"/>
                    </a:lnTo>
                    <a:lnTo>
                      <a:pt x="3978" y="2153"/>
                    </a:lnTo>
                    <a:lnTo>
                      <a:pt x="4467" y="1978"/>
                    </a:lnTo>
                    <a:lnTo>
                      <a:pt x="4990" y="1885"/>
                    </a:lnTo>
                    <a:close/>
                    <a:moveTo>
                      <a:pt x="5316" y="1"/>
                    </a:moveTo>
                    <a:lnTo>
                      <a:pt x="5036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43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82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77" y="8364"/>
                    </a:lnTo>
                    <a:lnTo>
                      <a:pt x="721" y="8864"/>
                    </a:lnTo>
                    <a:lnTo>
                      <a:pt x="1012" y="9317"/>
                    </a:lnTo>
                    <a:lnTo>
                      <a:pt x="1349" y="9759"/>
                    </a:lnTo>
                    <a:lnTo>
                      <a:pt x="1536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094" y="11446"/>
                    </a:lnTo>
                    <a:lnTo>
                      <a:pt x="4943" y="11597"/>
                    </a:lnTo>
                    <a:lnTo>
                      <a:pt x="5548" y="11609"/>
                    </a:lnTo>
                    <a:lnTo>
                      <a:pt x="5990" y="11597"/>
                    </a:lnTo>
                    <a:lnTo>
                      <a:pt x="6804" y="11492"/>
                    </a:lnTo>
                    <a:lnTo>
                      <a:pt x="7549" y="11271"/>
                    </a:lnTo>
                    <a:lnTo>
                      <a:pt x="8223" y="10957"/>
                    </a:lnTo>
                    <a:lnTo>
                      <a:pt x="8537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793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5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69" y="9666"/>
                    </a:lnTo>
                    <a:lnTo>
                      <a:pt x="5769" y="9724"/>
                    </a:lnTo>
                    <a:lnTo>
                      <a:pt x="5490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1" y="9364"/>
                    </a:lnTo>
                    <a:lnTo>
                      <a:pt x="3373" y="9003"/>
                    </a:lnTo>
                    <a:lnTo>
                      <a:pt x="3129" y="8771"/>
                    </a:lnTo>
                    <a:lnTo>
                      <a:pt x="2873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19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6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7" y="1036"/>
                    </a:lnTo>
                    <a:lnTo>
                      <a:pt x="8188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2" name="Google Shape;2532;p163"/>
            <p:cNvGrpSpPr/>
            <p:nvPr/>
          </p:nvGrpSpPr>
          <p:grpSpPr>
            <a:xfrm>
              <a:off x="617758" y="4545787"/>
              <a:ext cx="281169" cy="281165"/>
              <a:chOff x="617758" y="4545787"/>
              <a:chExt cx="281169" cy="281165"/>
            </a:xfrm>
          </p:grpSpPr>
          <p:sp>
            <p:nvSpPr>
              <p:cNvPr id="2533" name="Google Shape;2533;p163"/>
              <p:cNvSpPr/>
              <p:nvPr/>
            </p:nvSpPr>
            <p:spPr>
              <a:xfrm>
                <a:off x="640318" y="4545787"/>
                <a:ext cx="243368" cy="172522"/>
              </a:xfrm>
              <a:custGeom>
                <a:rect b="b" l="l" r="r" t="t"/>
                <a:pathLst>
                  <a:path extrusionOk="0" h="18948" w="26729">
                    <a:moveTo>
                      <a:pt x="12469" y="0"/>
                    </a:moveTo>
                    <a:lnTo>
                      <a:pt x="11457" y="70"/>
                    </a:lnTo>
                    <a:lnTo>
                      <a:pt x="10480" y="198"/>
                    </a:lnTo>
                    <a:lnTo>
                      <a:pt x="9514" y="384"/>
                    </a:lnTo>
                    <a:lnTo>
                      <a:pt x="8561" y="629"/>
                    </a:lnTo>
                    <a:lnTo>
                      <a:pt x="7642" y="931"/>
                    </a:lnTo>
                    <a:lnTo>
                      <a:pt x="6758" y="1291"/>
                    </a:lnTo>
                    <a:lnTo>
                      <a:pt x="5885" y="1710"/>
                    </a:lnTo>
                    <a:lnTo>
                      <a:pt x="5060" y="2175"/>
                    </a:lnTo>
                    <a:lnTo>
                      <a:pt x="4257" y="2687"/>
                    </a:lnTo>
                    <a:lnTo>
                      <a:pt x="3489" y="3245"/>
                    </a:lnTo>
                    <a:lnTo>
                      <a:pt x="2768" y="3850"/>
                    </a:lnTo>
                    <a:lnTo>
                      <a:pt x="2071" y="4502"/>
                    </a:lnTo>
                    <a:lnTo>
                      <a:pt x="1419" y="5188"/>
                    </a:lnTo>
                    <a:lnTo>
                      <a:pt x="814" y="5921"/>
                    </a:lnTo>
                    <a:lnTo>
                      <a:pt x="256" y="6688"/>
                    </a:lnTo>
                    <a:lnTo>
                      <a:pt x="0" y="7084"/>
                    </a:lnTo>
                    <a:lnTo>
                      <a:pt x="0" y="18947"/>
                    </a:lnTo>
                    <a:lnTo>
                      <a:pt x="6897" y="18947"/>
                    </a:lnTo>
                    <a:lnTo>
                      <a:pt x="12980" y="8421"/>
                    </a:lnTo>
                    <a:lnTo>
                      <a:pt x="26728" y="8421"/>
                    </a:lnTo>
                    <a:lnTo>
                      <a:pt x="26484" y="7956"/>
                    </a:lnTo>
                    <a:lnTo>
                      <a:pt x="25949" y="7049"/>
                    </a:lnTo>
                    <a:lnTo>
                      <a:pt x="25344" y="6200"/>
                    </a:lnTo>
                    <a:lnTo>
                      <a:pt x="24693" y="5386"/>
                    </a:lnTo>
                    <a:lnTo>
                      <a:pt x="23983" y="4618"/>
                    </a:lnTo>
                    <a:lnTo>
                      <a:pt x="23227" y="3897"/>
                    </a:lnTo>
                    <a:lnTo>
                      <a:pt x="22425" y="3234"/>
                    </a:lnTo>
                    <a:lnTo>
                      <a:pt x="21587" y="2617"/>
                    </a:lnTo>
                    <a:lnTo>
                      <a:pt x="20692" y="2059"/>
                    </a:lnTo>
                    <a:lnTo>
                      <a:pt x="19761" y="1571"/>
                    </a:lnTo>
                    <a:lnTo>
                      <a:pt x="18807" y="1140"/>
                    </a:lnTo>
                    <a:lnTo>
                      <a:pt x="17807" y="768"/>
                    </a:lnTo>
                    <a:lnTo>
                      <a:pt x="16772" y="466"/>
                    </a:lnTo>
                    <a:lnTo>
                      <a:pt x="15725" y="245"/>
                    </a:lnTo>
                    <a:lnTo>
                      <a:pt x="14644" y="82"/>
                    </a:lnTo>
                    <a:lnTo>
                      <a:pt x="13539" y="12"/>
                    </a:lnTo>
                    <a:lnTo>
                      <a:pt x="129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163"/>
              <p:cNvSpPr/>
              <p:nvPr/>
            </p:nvSpPr>
            <p:spPr>
              <a:xfrm>
                <a:off x="617758" y="4610273"/>
                <a:ext cx="196031" cy="216572"/>
              </a:xfrm>
              <a:custGeom>
                <a:rect b="b" l="l" r="r" t="t"/>
                <a:pathLst>
                  <a:path extrusionOk="0" h="23786" w="21530">
                    <a:moveTo>
                      <a:pt x="2455" y="1"/>
                    </a:moveTo>
                    <a:lnTo>
                      <a:pt x="2176" y="454"/>
                    </a:lnTo>
                    <a:lnTo>
                      <a:pt x="1652" y="1396"/>
                    </a:lnTo>
                    <a:lnTo>
                      <a:pt x="1199" y="2385"/>
                    </a:lnTo>
                    <a:lnTo>
                      <a:pt x="815" y="3397"/>
                    </a:lnTo>
                    <a:lnTo>
                      <a:pt x="489" y="4455"/>
                    </a:lnTo>
                    <a:lnTo>
                      <a:pt x="257" y="5537"/>
                    </a:lnTo>
                    <a:lnTo>
                      <a:pt x="94" y="6642"/>
                    </a:lnTo>
                    <a:lnTo>
                      <a:pt x="12" y="7770"/>
                    </a:lnTo>
                    <a:lnTo>
                      <a:pt x="1" y="8340"/>
                    </a:lnTo>
                    <a:lnTo>
                      <a:pt x="12" y="9119"/>
                    </a:lnTo>
                    <a:lnTo>
                      <a:pt x="164" y="10631"/>
                    </a:lnTo>
                    <a:lnTo>
                      <a:pt x="466" y="12097"/>
                    </a:lnTo>
                    <a:lnTo>
                      <a:pt x="885" y="13516"/>
                    </a:lnTo>
                    <a:lnTo>
                      <a:pt x="1443" y="14865"/>
                    </a:lnTo>
                    <a:lnTo>
                      <a:pt x="2118" y="16156"/>
                    </a:lnTo>
                    <a:lnTo>
                      <a:pt x="2909" y="17366"/>
                    </a:lnTo>
                    <a:lnTo>
                      <a:pt x="3816" y="18505"/>
                    </a:lnTo>
                    <a:lnTo>
                      <a:pt x="4804" y="19541"/>
                    </a:lnTo>
                    <a:lnTo>
                      <a:pt x="5898" y="20483"/>
                    </a:lnTo>
                    <a:lnTo>
                      <a:pt x="7072" y="21332"/>
                    </a:lnTo>
                    <a:lnTo>
                      <a:pt x="8317" y="22064"/>
                    </a:lnTo>
                    <a:lnTo>
                      <a:pt x="9643" y="22669"/>
                    </a:lnTo>
                    <a:lnTo>
                      <a:pt x="11027" y="23158"/>
                    </a:lnTo>
                    <a:lnTo>
                      <a:pt x="12469" y="23518"/>
                    </a:lnTo>
                    <a:lnTo>
                      <a:pt x="13970" y="23739"/>
                    </a:lnTo>
                    <a:lnTo>
                      <a:pt x="14726" y="23786"/>
                    </a:lnTo>
                    <a:lnTo>
                      <a:pt x="21530" y="16982"/>
                    </a:lnTo>
                    <a:lnTo>
                      <a:pt x="21530" y="11864"/>
                    </a:lnTo>
                    <a:lnTo>
                      <a:pt x="9375" y="11864"/>
                    </a:lnTo>
                    <a:lnTo>
                      <a:pt x="24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163"/>
              <p:cNvSpPr/>
              <p:nvPr/>
            </p:nvSpPr>
            <p:spPr>
              <a:xfrm>
                <a:off x="751708" y="4622454"/>
                <a:ext cx="147219" cy="204498"/>
              </a:xfrm>
              <a:custGeom>
                <a:rect b="b" l="l" r="r" t="t"/>
                <a:pathLst>
                  <a:path extrusionOk="0" h="22460" w="16169">
                    <a:moveTo>
                      <a:pt x="745" y="0"/>
                    </a:moveTo>
                    <a:lnTo>
                      <a:pt x="6817" y="10526"/>
                    </a:lnTo>
                    <a:lnTo>
                      <a:pt x="1" y="22448"/>
                    </a:lnTo>
                    <a:lnTo>
                      <a:pt x="362" y="22459"/>
                    </a:lnTo>
                    <a:lnTo>
                      <a:pt x="734" y="22459"/>
                    </a:lnTo>
                    <a:lnTo>
                      <a:pt x="1525" y="22448"/>
                    </a:lnTo>
                    <a:lnTo>
                      <a:pt x="3083" y="22285"/>
                    </a:lnTo>
                    <a:lnTo>
                      <a:pt x="4595" y="21983"/>
                    </a:lnTo>
                    <a:lnTo>
                      <a:pt x="6037" y="21529"/>
                    </a:lnTo>
                    <a:lnTo>
                      <a:pt x="7433" y="20936"/>
                    </a:lnTo>
                    <a:lnTo>
                      <a:pt x="8736" y="20226"/>
                    </a:lnTo>
                    <a:lnTo>
                      <a:pt x="9969" y="19389"/>
                    </a:lnTo>
                    <a:lnTo>
                      <a:pt x="11120" y="18447"/>
                    </a:lnTo>
                    <a:lnTo>
                      <a:pt x="12167" y="17400"/>
                    </a:lnTo>
                    <a:lnTo>
                      <a:pt x="13109" y="16260"/>
                    </a:lnTo>
                    <a:lnTo>
                      <a:pt x="13935" y="15027"/>
                    </a:lnTo>
                    <a:lnTo>
                      <a:pt x="14656" y="13713"/>
                    </a:lnTo>
                    <a:lnTo>
                      <a:pt x="15238" y="12329"/>
                    </a:lnTo>
                    <a:lnTo>
                      <a:pt x="15691" y="10875"/>
                    </a:lnTo>
                    <a:lnTo>
                      <a:pt x="15994" y="9375"/>
                    </a:lnTo>
                    <a:lnTo>
                      <a:pt x="16156" y="7816"/>
                    </a:lnTo>
                    <a:lnTo>
                      <a:pt x="16168" y="7025"/>
                    </a:lnTo>
                    <a:lnTo>
                      <a:pt x="16168" y="6548"/>
                    </a:lnTo>
                    <a:lnTo>
                      <a:pt x="16110" y="5606"/>
                    </a:lnTo>
                    <a:lnTo>
                      <a:pt x="15994" y="4699"/>
                    </a:lnTo>
                    <a:lnTo>
                      <a:pt x="15831" y="3792"/>
                    </a:lnTo>
                    <a:lnTo>
                      <a:pt x="15493" y="2478"/>
                    </a:lnTo>
                    <a:lnTo>
                      <a:pt x="14865" y="791"/>
                    </a:lnTo>
                    <a:lnTo>
                      <a:pt x="144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63"/>
              <p:cNvSpPr/>
              <p:nvPr/>
            </p:nvSpPr>
            <p:spPr>
              <a:xfrm>
                <a:off x="694534" y="4622454"/>
                <a:ext cx="127825" cy="127825"/>
              </a:xfrm>
              <a:custGeom>
                <a:rect b="b" l="l" r="r" t="t"/>
                <a:pathLst>
                  <a:path extrusionOk="0" h="14039" w="14039">
                    <a:moveTo>
                      <a:pt x="6665" y="0"/>
                    </a:moveTo>
                    <a:lnTo>
                      <a:pt x="5955" y="70"/>
                    </a:lnTo>
                    <a:lnTo>
                      <a:pt x="5269" y="221"/>
                    </a:lnTo>
                    <a:lnTo>
                      <a:pt x="4606" y="419"/>
                    </a:lnTo>
                    <a:lnTo>
                      <a:pt x="3978" y="686"/>
                    </a:lnTo>
                    <a:lnTo>
                      <a:pt x="3385" y="1012"/>
                    </a:lnTo>
                    <a:lnTo>
                      <a:pt x="2815" y="1396"/>
                    </a:lnTo>
                    <a:lnTo>
                      <a:pt x="2303" y="1815"/>
                    </a:lnTo>
                    <a:lnTo>
                      <a:pt x="1826" y="2292"/>
                    </a:lnTo>
                    <a:lnTo>
                      <a:pt x="1396" y="2815"/>
                    </a:lnTo>
                    <a:lnTo>
                      <a:pt x="1012" y="3373"/>
                    </a:lnTo>
                    <a:lnTo>
                      <a:pt x="686" y="3978"/>
                    </a:lnTo>
                    <a:lnTo>
                      <a:pt x="419" y="4606"/>
                    </a:lnTo>
                    <a:lnTo>
                      <a:pt x="221" y="5269"/>
                    </a:lnTo>
                    <a:lnTo>
                      <a:pt x="82" y="5944"/>
                    </a:lnTo>
                    <a:lnTo>
                      <a:pt x="12" y="6653"/>
                    </a:lnTo>
                    <a:lnTo>
                      <a:pt x="0" y="7025"/>
                    </a:lnTo>
                    <a:lnTo>
                      <a:pt x="12" y="7386"/>
                    </a:lnTo>
                    <a:lnTo>
                      <a:pt x="82" y="8095"/>
                    </a:lnTo>
                    <a:lnTo>
                      <a:pt x="221" y="8770"/>
                    </a:lnTo>
                    <a:lnTo>
                      <a:pt x="419" y="9433"/>
                    </a:lnTo>
                    <a:lnTo>
                      <a:pt x="686" y="10061"/>
                    </a:lnTo>
                    <a:lnTo>
                      <a:pt x="1012" y="10666"/>
                    </a:lnTo>
                    <a:lnTo>
                      <a:pt x="1396" y="11224"/>
                    </a:lnTo>
                    <a:lnTo>
                      <a:pt x="1826" y="11747"/>
                    </a:lnTo>
                    <a:lnTo>
                      <a:pt x="2303" y="12224"/>
                    </a:lnTo>
                    <a:lnTo>
                      <a:pt x="2815" y="12643"/>
                    </a:lnTo>
                    <a:lnTo>
                      <a:pt x="3385" y="13027"/>
                    </a:lnTo>
                    <a:lnTo>
                      <a:pt x="3978" y="13352"/>
                    </a:lnTo>
                    <a:lnTo>
                      <a:pt x="4606" y="13620"/>
                    </a:lnTo>
                    <a:lnTo>
                      <a:pt x="5269" y="13818"/>
                    </a:lnTo>
                    <a:lnTo>
                      <a:pt x="5955" y="13969"/>
                    </a:lnTo>
                    <a:lnTo>
                      <a:pt x="6665" y="14039"/>
                    </a:lnTo>
                    <a:lnTo>
                      <a:pt x="7386" y="14039"/>
                    </a:lnTo>
                    <a:lnTo>
                      <a:pt x="8095" y="13969"/>
                    </a:lnTo>
                    <a:lnTo>
                      <a:pt x="8782" y="13818"/>
                    </a:lnTo>
                    <a:lnTo>
                      <a:pt x="9433" y="13620"/>
                    </a:lnTo>
                    <a:lnTo>
                      <a:pt x="10073" y="13352"/>
                    </a:lnTo>
                    <a:lnTo>
                      <a:pt x="10666" y="13027"/>
                    </a:lnTo>
                    <a:lnTo>
                      <a:pt x="11224" y="12643"/>
                    </a:lnTo>
                    <a:lnTo>
                      <a:pt x="11748" y="12224"/>
                    </a:lnTo>
                    <a:lnTo>
                      <a:pt x="12224" y="11747"/>
                    </a:lnTo>
                    <a:lnTo>
                      <a:pt x="12655" y="11224"/>
                    </a:lnTo>
                    <a:lnTo>
                      <a:pt x="13027" y="10666"/>
                    </a:lnTo>
                    <a:lnTo>
                      <a:pt x="13353" y="10061"/>
                    </a:lnTo>
                    <a:lnTo>
                      <a:pt x="13620" y="9433"/>
                    </a:lnTo>
                    <a:lnTo>
                      <a:pt x="13830" y="8770"/>
                    </a:lnTo>
                    <a:lnTo>
                      <a:pt x="13969" y="8095"/>
                    </a:lnTo>
                    <a:lnTo>
                      <a:pt x="14039" y="7386"/>
                    </a:lnTo>
                    <a:lnTo>
                      <a:pt x="14039" y="7025"/>
                    </a:lnTo>
                    <a:lnTo>
                      <a:pt x="14039" y="6653"/>
                    </a:lnTo>
                    <a:lnTo>
                      <a:pt x="13969" y="5944"/>
                    </a:lnTo>
                    <a:lnTo>
                      <a:pt x="13830" y="5269"/>
                    </a:lnTo>
                    <a:lnTo>
                      <a:pt x="13620" y="4606"/>
                    </a:lnTo>
                    <a:lnTo>
                      <a:pt x="13353" y="3978"/>
                    </a:lnTo>
                    <a:lnTo>
                      <a:pt x="13027" y="3373"/>
                    </a:lnTo>
                    <a:lnTo>
                      <a:pt x="12655" y="2815"/>
                    </a:lnTo>
                    <a:lnTo>
                      <a:pt x="12224" y="2292"/>
                    </a:lnTo>
                    <a:lnTo>
                      <a:pt x="11748" y="1815"/>
                    </a:lnTo>
                    <a:lnTo>
                      <a:pt x="11224" y="1396"/>
                    </a:lnTo>
                    <a:lnTo>
                      <a:pt x="10666" y="1012"/>
                    </a:lnTo>
                    <a:lnTo>
                      <a:pt x="10073" y="686"/>
                    </a:lnTo>
                    <a:lnTo>
                      <a:pt x="9433" y="419"/>
                    </a:lnTo>
                    <a:lnTo>
                      <a:pt x="8782" y="221"/>
                    </a:lnTo>
                    <a:lnTo>
                      <a:pt x="8095" y="70"/>
                    </a:lnTo>
                    <a:lnTo>
                      <a:pt x="7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163"/>
              <p:cNvSpPr/>
              <p:nvPr/>
            </p:nvSpPr>
            <p:spPr>
              <a:xfrm>
                <a:off x="707343" y="4635264"/>
                <a:ext cx="102204" cy="102204"/>
              </a:xfrm>
              <a:custGeom>
                <a:rect b="b" l="l" r="r" t="t"/>
                <a:pathLst>
                  <a:path extrusionOk="0" h="11225" w="11225">
                    <a:moveTo>
                      <a:pt x="5328" y="1"/>
                    </a:moveTo>
                    <a:lnTo>
                      <a:pt x="4758" y="59"/>
                    </a:lnTo>
                    <a:lnTo>
                      <a:pt x="4211" y="175"/>
                    </a:lnTo>
                    <a:lnTo>
                      <a:pt x="3688" y="338"/>
                    </a:lnTo>
                    <a:lnTo>
                      <a:pt x="2932" y="675"/>
                    </a:lnTo>
                    <a:lnTo>
                      <a:pt x="2036" y="1280"/>
                    </a:lnTo>
                    <a:lnTo>
                      <a:pt x="1280" y="2036"/>
                    </a:lnTo>
                    <a:lnTo>
                      <a:pt x="675" y="2932"/>
                    </a:lnTo>
                    <a:lnTo>
                      <a:pt x="338" y="3688"/>
                    </a:lnTo>
                    <a:lnTo>
                      <a:pt x="175" y="4211"/>
                    </a:lnTo>
                    <a:lnTo>
                      <a:pt x="70" y="4758"/>
                    </a:lnTo>
                    <a:lnTo>
                      <a:pt x="12" y="5328"/>
                    </a:lnTo>
                    <a:lnTo>
                      <a:pt x="1" y="5618"/>
                    </a:lnTo>
                    <a:lnTo>
                      <a:pt x="12" y="5897"/>
                    </a:lnTo>
                    <a:lnTo>
                      <a:pt x="70" y="6467"/>
                    </a:lnTo>
                    <a:lnTo>
                      <a:pt x="175" y="7014"/>
                    </a:lnTo>
                    <a:lnTo>
                      <a:pt x="338" y="7537"/>
                    </a:lnTo>
                    <a:lnTo>
                      <a:pt x="675" y="8293"/>
                    </a:lnTo>
                    <a:lnTo>
                      <a:pt x="1280" y="9189"/>
                    </a:lnTo>
                    <a:lnTo>
                      <a:pt x="2036" y="9945"/>
                    </a:lnTo>
                    <a:lnTo>
                      <a:pt x="2932" y="10550"/>
                    </a:lnTo>
                    <a:lnTo>
                      <a:pt x="3688" y="10887"/>
                    </a:lnTo>
                    <a:lnTo>
                      <a:pt x="4211" y="11050"/>
                    </a:lnTo>
                    <a:lnTo>
                      <a:pt x="4758" y="11166"/>
                    </a:lnTo>
                    <a:lnTo>
                      <a:pt x="5328" y="11224"/>
                    </a:lnTo>
                    <a:lnTo>
                      <a:pt x="5909" y="11224"/>
                    </a:lnTo>
                    <a:lnTo>
                      <a:pt x="6467" y="11166"/>
                    </a:lnTo>
                    <a:lnTo>
                      <a:pt x="7014" y="11050"/>
                    </a:lnTo>
                    <a:lnTo>
                      <a:pt x="7549" y="10887"/>
                    </a:lnTo>
                    <a:lnTo>
                      <a:pt x="8294" y="10550"/>
                    </a:lnTo>
                    <a:lnTo>
                      <a:pt x="9189" y="9945"/>
                    </a:lnTo>
                    <a:lnTo>
                      <a:pt x="9957" y="9189"/>
                    </a:lnTo>
                    <a:lnTo>
                      <a:pt x="10562" y="8293"/>
                    </a:lnTo>
                    <a:lnTo>
                      <a:pt x="10887" y="7537"/>
                    </a:lnTo>
                    <a:lnTo>
                      <a:pt x="11050" y="7014"/>
                    </a:lnTo>
                    <a:lnTo>
                      <a:pt x="11166" y="6467"/>
                    </a:lnTo>
                    <a:lnTo>
                      <a:pt x="11225" y="5897"/>
                    </a:lnTo>
                    <a:lnTo>
                      <a:pt x="11225" y="5618"/>
                    </a:lnTo>
                    <a:lnTo>
                      <a:pt x="11225" y="5328"/>
                    </a:lnTo>
                    <a:lnTo>
                      <a:pt x="11166" y="4758"/>
                    </a:lnTo>
                    <a:lnTo>
                      <a:pt x="11050" y="4211"/>
                    </a:lnTo>
                    <a:lnTo>
                      <a:pt x="10887" y="3688"/>
                    </a:lnTo>
                    <a:lnTo>
                      <a:pt x="10562" y="2932"/>
                    </a:lnTo>
                    <a:lnTo>
                      <a:pt x="9957" y="2036"/>
                    </a:lnTo>
                    <a:lnTo>
                      <a:pt x="9189" y="1280"/>
                    </a:lnTo>
                    <a:lnTo>
                      <a:pt x="8294" y="675"/>
                    </a:lnTo>
                    <a:lnTo>
                      <a:pt x="7549" y="338"/>
                    </a:lnTo>
                    <a:lnTo>
                      <a:pt x="7014" y="175"/>
                    </a:lnTo>
                    <a:lnTo>
                      <a:pt x="6467" y="59"/>
                    </a:lnTo>
                    <a:lnTo>
                      <a:pt x="5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G Suite break">
  <p:cSld name="CUSTOM_3_1_1_1_1_1_1_1_1_1_1_1_3_1_2_1_1">
    <p:bg>
      <p:bgPr>
        <a:solidFill>
          <a:srgbClr val="FFFFFF"/>
        </a:solidFill>
      </p:bgPr>
    </p:bg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64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540" name="Google Shape;2540;p164"/>
          <p:cNvGrpSpPr/>
          <p:nvPr/>
        </p:nvGrpSpPr>
        <p:grpSpPr>
          <a:xfrm>
            <a:off x="761950" y="4602545"/>
            <a:ext cx="659482" cy="163445"/>
            <a:chOff x="2270225" y="2532665"/>
            <a:chExt cx="2492373" cy="617707"/>
          </a:xfrm>
        </p:grpSpPr>
        <p:sp>
          <p:nvSpPr>
            <p:cNvPr id="2541" name="Google Shape;2541;p164"/>
            <p:cNvSpPr/>
            <p:nvPr/>
          </p:nvSpPr>
          <p:spPr>
            <a:xfrm>
              <a:off x="2270225" y="2532665"/>
              <a:ext cx="607052" cy="617707"/>
            </a:xfrm>
            <a:custGeom>
              <a:rect b="b" l="l" r="r" t="t"/>
              <a:pathLst>
                <a:path extrusionOk="0" h="18204" w="17890">
                  <a:moveTo>
                    <a:pt x="9224" y="1"/>
                  </a:moveTo>
                  <a:lnTo>
                    <a:pt x="8747" y="12"/>
                  </a:lnTo>
                  <a:lnTo>
                    <a:pt x="7829" y="94"/>
                  </a:lnTo>
                  <a:lnTo>
                    <a:pt x="6933" y="268"/>
                  </a:lnTo>
                  <a:lnTo>
                    <a:pt x="6061" y="524"/>
                  </a:lnTo>
                  <a:lnTo>
                    <a:pt x="5642" y="687"/>
                  </a:lnTo>
                  <a:lnTo>
                    <a:pt x="5223" y="862"/>
                  </a:lnTo>
                  <a:lnTo>
                    <a:pt x="4432" y="1280"/>
                  </a:lnTo>
                  <a:lnTo>
                    <a:pt x="3700" y="1745"/>
                  </a:lnTo>
                  <a:lnTo>
                    <a:pt x="3025" y="2280"/>
                  </a:lnTo>
                  <a:lnTo>
                    <a:pt x="2711" y="2571"/>
                  </a:lnTo>
                  <a:lnTo>
                    <a:pt x="2397" y="2885"/>
                  </a:lnTo>
                  <a:lnTo>
                    <a:pt x="1839" y="3548"/>
                  </a:lnTo>
                  <a:lnTo>
                    <a:pt x="1339" y="4269"/>
                  </a:lnTo>
                  <a:lnTo>
                    <a:pt x="908" y="5049"/>
                  </a:lnTo>
                  <a:lnTo>
                    <a:pt x="734" y="5456"/>
                  </a:lnTo>
                  <a:lnTo>
                    <a:pt x="559" y="5874"/>
                  </a:lnTo>
                  <a:lnTo>
                    <a:pt x="280" y="6747"/>
                  </a:lnTo>
                  <a:lnTo>
                    <a:pt x="106" y="7654"/>
                  </a:lnTo>
                  <a:lnTo>
                    <a:pt x="13" y="8608"/>
                  </a:lnTo>
                  <a:lnTo>
                    <a:pt x="1" y="9108"/>
                  </a:lnTo>
                  <a:lnTo>
                    <a:pt x="13" y="9596"/>
                  </a:lnTo>
                  <a:lnTo>
                    <a:pt x="106" y="10550"/>
                  </a:lnTo>
                  <a:lnTo>
                    <a:pt x="280" y="11469"/>
                  </a:lnTo>
                  <a:lnTo>
                    <a:pt x="559" y="12341"/>
                  </a:lnTo>
                  <a:lnTo>
                    <a:pt x="734" y="12748"/>
                  </a:lnTo>
                  <a:lnTo>
                    <a:pt x="908" y="13167"/>
                  </a:lnTo>
                  <a:lnTo>
                    <a:pt x="1339" y="13935"/>
                  </a:lnTo>
                  <a:lnTo>
                    <a:pt x="1839" y="14656"/>
                  </a:lnTo>
                  <a:lnTo>
                    <a:pt x="2397" y="15319"/>
                  </a:lnTo>
                  <a:lnTo>
                    <a:pt x="2711" y="15621"/>
                  </a:lnTo>
                  <a:lnTo>
                    <a:pt x="3025" y="15924"/>
                  </a:lnTo>
                  <a:lnTo>
                    <a:pt x="3711" y="16459"/>
                  </a:lnTo>
                  <a:lnTo>
                    <a:pt x="4444" y="16935"/>
                  </a:lnTo>
                  <a:lnTo>
                    <a:pt x="5223" y="17342"/>
                  </a:lnTo>
                  <a:lnTo>
                    <a:pt x="5642" y="17529"/>
                  </a:lnTo>
                  <a:lnTo>
                    <a:pt x="6061" y="17680"/>
                  </a:lnTo>
                  <a:lnTo>
                    <a:pt x="6933" y="17936"/>
                  </a:lnTo>
                  <a:lnTo>
                    <a:pt x="7829" y="18110"/>
                  </a:lnTo>
                  <a:lnTo>
                    <a:pt x="8747" y="18203"/>
                  </a:lnTo>
                  <a:lnTo>
                    <a:pt x="9748" y="18203"/>
                  </a:lnTo>
                  <a:lnTo>
                    <a:pt x="10736" y="18122"/>
                  </a:lnTo>
                  <a:lnTo>
                    <a:pt x="11678" y="17947"/>
                  </a:lnTo>
                  <a:lnTo>
                    <a:pt x="12551" y="17691"/>
                  </a:lnTo>
                  <a:lnTo>
                    <a:pt x="12970" y="17529"/>
                  </a:lnTo>
                  <a:lnTo>
                    <a:pt x="13377" y="17342"/>
                  </a:lnTo>
                  <a:lnTo>
                    <a:pt x="14133" y="16924"/>
                  </a:lnTo>
                  <a:lnTo>
                    <a:pt x="14830" y="16447"/>
                  </a:lnTo>
                  <a:lnTo>
                    <a:pt x="15482" y="15889"/>
                  </a:lnTo>
                  <a:lnTo>
                    <a:pt x="15773" y="15586"/>
                  </a:lnTo>
                  <a:lnTo>
                    <a:pt x="16040" y="15307"/>
                  </a:lnTo>
                  <a:lnTo>
                    <a:pt x="16505" y="14702"/>
                  </a:lnTo>
                  <a:lnTo>
                    <a:pt x="16901" y="14051"/>
                  </a:lnTo>
                  <a:lnTo>
                    <a:pt x="17226" y="13365"/>
                  </a:lnTo>
                  <a:lnTo>
                    <a:pt x="17354" y="13004"/>
                  </a:lnTo>
                  <a:lnTo>
                    <a:pt x="17482" y="12632"/>
                  </a:lnTo>
                  <a:lnTo>
                    <a:pt x="17680" y="11864"/>
                  </a:lnTo>
                  <a:lnTo>
                    <a:pt x="17808" y="11062"/>
                  </a:lnTo>
                  <a:lnTo>
                    <a:pt x="17878" y="10213"/>
                  </a:lnTo>
                  <a:lnTo>
                    <a:pt x="17889" y="9771"/>
                  </a:lnTo>
                  <a:lnTo>
                    <a:pt x="17878" y="9352"/>
                  </a:lnTo>
                  <a:lnTo>
                    <a:pt x="17831" y="8922"/>
                  </a:lnTo>
                  <a:lnTo>
                    <a:pt x="17761" y="8503"/>
                  </a:lnTo>
                  <a:lnTo>
                    <a:pt x="17692" y="8189"/>
                  </a:lnTo>
                  <a:lnTo>
                    <a:pt x="9131" y="8189"/>
                  </a:lnTo>
                  <a:lnTo>
                    <a:pt x="9131" y="11166"/>
                  </a:lnTo>
                  <a:lnTo>
                    <a:pt x="14377" y="11166"/>
                  </a:lnTo>
                  <a:lnTo>
                    <a:pt x="14272" y="11539"/>
                  </a:lnTo>
                  <a:lnTo>
                    <a:pt x="13993" y="12213"/>
                  </a:lnTo>
                  <a:lnTo>
                    <a:pt x="13830" y="12527"/>
                  </a:lnTo>
                  <a:lnTo>
                    <a:pt x="13644" y="12806"/>
                  </a:lnTo>
                  <a:lnTo>
                    <a:pt x="13249" y="13307"/>
                  </a:lnTo>
                  <a:lnTo>
                    <a:pt x="13028" y="13528"/>
                  </a:lnTo>
                  <a:lnTo>
                    <a:pt x="12679" y="13818"/>
                  </a:lnTo>
                  <a:lnTo>
                    <a:pt x="11876" y="14295"/>
                  </a:lnTo>
                  <a:lnTo>
                    <a:pt x="11434" y="14481"/>
                  </a:lnTo>
                  <a:lnTo>
                    <a:pt x="10957" y="14644"/>
                  </a:lnTo>
                  <a:lnTo>
                    <a:pt x="9864" y="14819"/>
                  </a:lnTo>
                  <a:lnTo>
                    <a:pt x="9248" y="14830"/>
                  </a:lnTo>
                  <a:lnTo>
                    <a:pt x="8666" y="14819"/>
                  </a:lnTo>
                  <a:lnTo>
                    <a:pt x="7829" y="14679"/>
                  </a:lnTo>
                  <a:lnTo>
                    <a:pt x="7294" y="14528"/>
                  </a:lnTo>
                  <a:lnTo>
                    <a:pt x="7038" y="14423"/>
                  </a:lnTo>
                  <a:lnTo>
                    <a:pt x="6538" y="14202"/>
                  </a:lnTo>
                  <a:lnTo>
                    <a:pt x="5619" y="13621"/>
                  </a:lnTo>
                  <a:lnTo>
                    <a:pt x="5223" y="13260"/>
                  </a:lnTo>
                  <a:lnTo>
                    <a:pt x="5026" y="13074"/>
                  </a:lnTo>
                  <a:lnTo>
                    <a:pt x="4677" y="12667"/>
                  </a:lnTo>
                  <a:lnTo>
                    <a:pt x="4374" y="12213"/>
                  </a:lnTo>
                  <a:lnTo>
                    <a:pt x="4107" y="11725"/>
                  </a:lnTo>
                  <a:lnTo>
                    <a:pt x="3990" y="11457"/>
                  </a:lnTo>
                  <a:lnTo>
                    <a:pt x="3874" y="11190"/>
                  </a:lnTo>
                  <a:lnTo>
                    <a:pt x="3700" y="10631"/>
                  </a:lnTo>
                  <a:lnTo>
                    <a:pt x="3595" y="10050"/>
                  </a:lnTo>
                  <a:lnTo>
                    <a:pt x="3537" y="9422"/>
                  </a:lnTo>
                  <a:lnTo>
                    <a:pt x="3537" y="9108"/>
                  </a:lnTo>
                  <a:lnTo>
                    <a:pt x="3537" y="8782"/>
                  </a:lnTo>
                  <a:lnTo>
                    <a:pt x="3595" y="8166"/>
                  </a:lnTo>
                  <a:lnTo>
                    <a:pt x="3700" y="7584"/>
                  </a:lnTo>
                  <a:lnTo>
                    <a:pt x="3874" y="7014"/>
                  </a:lnTo>
                  <a:lnTo>
                    <a:pt x="3990" y="6747"/>
                  </a:lnTo>
                  <a:lnTo>
                    <a:pt x="4223" y="6235"/>
                  </a:lnTo>
                  <a:lnTo>
                    <a:pt x="4677" y="5537"/>
                  </a:lnTo>
                  <a:lnTo>
                    <a:pt x="5026" y="5130"/>
                  </a:lnTo>
                  <a:lnTo>
                    <a:pt x="5223" y="4932"/>
                  </a:lnTo>
                  <a:lnTo>
                    <a:pt x="5409" y="4746"/>
                  </a:lnTo>
                  <a:lnTo>
                    <a:pt x="5828" y="4409"/>
                  </a:lnTo>
                  <a:lnTo>
                    <a:pt x="6503" y="3990"/>
                  </a:lnTo>
                  <a:lnTo>
                    <a:pt x="7014" y="3769"/>
                  </a:lnTo>
                  <a:lnTo>
                    <a:pt x="7270" y="3665"/>
                  </a:lnTo>
                  <a:lnTo>
                    <a:pt x="7794" y="3513"/>
                  </a:lnTo>
                  <a:lnTo>
                    <a:pt x="8620" y="3374"/>
                  </a:lnTo>
                  <a:lnTo>
                    <a:pt x="9189" y="3362"/>
                  </a:lnTo>
                  <a:lnTo>
                    <a:pt x="9550" y="3362"/>
                  </a:lnTo>
                  <a:lnTo>
                    <a:pt x="10225" y="3432"/>
                  </a:lnTo>
                  <a:lnTo>
                    <a:pt x="10829" y="3548"/>
                  </a:lnTo>
                  <a:lnTo>
                    <a:pt x="11388" y="3723"/>
                  </a:lnTo>
                  <a:lnTo>
                    <a:pt x="11644" y="3827"/>
                  </a:lnTo>
                  <a:lnTo>
                    <a:pt x="11899" y="3944"/>
                  </a:lnTo>
                  <a:lnTo>
                    <a:pt x="12376" y="4234"/>
                  </a:lnTo>
                  <a:lnTo>
                    <a:pt x="13074" y="4746"/>
                  </a:lnTo>
                  <a:lnTo>
                    <a:pt x="13505" y="5165"/>
                  </a:lnTo>
                  <a:lnTo>
                    <a:pt x="15912" y="2792"/>
                  </a:lnTo>
                  <a:lnTo>
                    <a:pt x="15598" y="2478"/>
                  </a:lnTo>
                  <a:lnTo>
                    <a:pt x="14947" y="1885"/>
                  </a:lnTo>
                  <a:lnTo>
                    <a:pt x="14226" y="1373"/>
                  </a:lnTo>
                  <a:lnTo>
                    <a:pt x="13446" y="931"/>
                  </a:lnTo>
                  <a:lnTo>
                    <a:pt x="13039" y="745"/>
                  </a:lnTo>
                  <a:lnTo>
                    <a:pt x="12621" y="571"/>
                  </a:lnTo>
                  <a:lnTo>
                    <a:pt x="11725" y="292"/>
                  </a:lnTo>
                  <a:lnTo>
                    <a:pt x="10771" y="106"/>
                  </a:lnTo>
                  <a:lnTo>
                    <a:pt x="9748" y="12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64"/>
            <p:cNvSpPr/>
            <p:nvPr/>
          </p:nvSpPr>
          <p:spPr>
            <a:xfrm>
              <a:off x="3071031" y="2532665"/>
              <a:ext cx="404543" cy="617300"/>
            </a:xfrm>
            <a:custGeom>
              <a:rect b="b" l="l" r="r" t="t"/>
              <a:pathLst>
                <a:path extrusionOk="0" h="18192" w="11922">
                  <a:moveTo>
                    <a:pt x="5990" y="1"/>
                  </a:moveTo>
                  <a:lnTo>
                    <a:pt x="5432" y="12"/>
                  </a:lnTo>
                  <a:lnTo>
                    <a:pt x="4385" y="187"/>
                  </a:lnTo>
                  <a:lnTo>
                    <a:pt x="3420" y="536"/>
                  </a:lnTo>
                  <a:lnTo>
                    <a:pt x="2559" y="1048"/>
                  </a:lnTo>
                  <a:lnTo>
                    <a:pt x="2164" y="1373"/>
                  </a:lnTo>
                  <a:lnTo>
                    <a:pt x="1803" y="1722"/>
                  </a:lnTo>
                  <a:lnTo>
                    <a:pt x="1221" y="2467"/>
                  </a:lnTo>
                  <a:lnTo>
                    <a:pt x="849" y="3292"/>
                  </a:lnTo>
                  <a:lnTo>
                    <a:pt x="652" y="4188"/>
                  </a:lnTo>
                  <a:lnTo>
                    <a:pt x="640" y="4653"/>
                  </a:lnTo>
                  <a:lnTo>
                    <a:pt x="640" y="4990"/>
                  </a:lnTo>
                  <a:lnTo>
                    <a:pt x="733" y="5642"/>
                  </a:lnTo>
                  <a:lnTo>
                    <a:pt x="907" y="6247"/>
                  </a:lnTo>
                  <a:lnTo>
                    <a:pt x="1163" y="6805"/>
                  </a:lnTo>
                  <a:lnTo>
                    <a:pt x="1512" y="7328"/>
                  </a:lnTo>
                  <a:lnTo>
                    <a:pt x="1943" y="7805"/>
                  </a:lnTo>
                  <a:lnTo>
                    <a:pt x="2466" y="8236"/>
                  </a:lnTo>
                  <a:lnTo>
                    <a:pt x="3071" y="8631"/>
                  </a:lnTo>
                  <a:lnTo>
                    <a:pt x="3420" y="8817"/>
                  </a:lnTo>
                  <a:lnTo>
                    <a:pt x="3734" y="8968"/>
                  </a:lnTo>
                  <a:lnTo>
                    <a:pt x="5036" y="9468"/>
                  </a:lnTo>
                  <a:lnTo>
                    <a:pt x="6013" y="9829"/>
                  </a:lnTo>
                  <a:lnTo>
                    <a:pt x="6525" y="10003"/>
                  </a:lnTo>
                  <a:lnTo>
                    <a:pt x="7386" y="10364"/>
                  </a:lnTo>
                  <a:lnTo>
                    <a:pt x="8095" y="10725"/>
                  </a:lnTo>
                  <a:lnTo>
                    <a:pt x="8630" y="11097"/>
                  </a:lnTo>
                  <a:lnTo>
                    <a:pt x="8840" y="11283"/>
                  </a:lnTo>
                  <a:lnTo>
                    <a:pt x="9026" y="11481"/>
                  </a:lnTo>
                  <a:lnTo>
                    <a:pt x="9328" y="11911"/>
                  </a:lnTo>
                  <a:lnTo>
                    <a:pt x="9526" y="12388"/>
                  </a:lnTo>
                  <a:lnTo>
                    <a:pt x="9631" y="12888"/>
                  </a:lnTo>
                  <a:lnTo>
                    <a:pt x="9642" y="13167"/>
                  </a:lnTo>
                  <a:lnTo>
                    <a:pt x="9631" y="13481"/>
                  </a:lnTo>
                  <a:lnTo>
                    <a:pt x="9503" y="14074"/>
                  </a:lnTo>
                  <a:lnTo>
                    <a:pt x="9259" y="14609"/>
                  </a:lnTo>
                  <a:lnTo>
                    <a:pt x="8898" y="15063"/>
                  </a:lnTo>
                  <a:lnTo>
                    <a:pt x="8665" y="15272"/>
                  </a:lnTo>
                  <a:lnTo>
                    <a:pt x="8421" y="15458"/>
                  </a:lnTo>
                  <a:lnTo>
                    <a:pt x="7863" y="15749"/>
                  </a:lnTo>
                  <a:lnTo>
                    <a:pt x="7235" y="15947"/>
                  </a:lnTo>
                  <a:lnTo>
                    <a:pt x="6537" y="16051"/>
                  </a:lnTo>
                  <a:lnTo>
                    <a:pt x="6165" y="16051"/>
                  </a:lnTo>
                  <a:lnTo>
                    <a:pt x="5816" y="16040"/>
                  </a:lnTo>
                  <a:lnTo>
                    <a:pt x="5141" y="15912"/>
                  </a:lnTo>
                  <a:lnTo>
                    <a:pt x="4827" y="15796"/>
                  </a:lnTo>
                  <a:lnTo>
                    <a:pt x="4501" y="15656"/>
                  </a:lnTo>
                  <a:lnTo>
                    <a:pt x="3932" y="15295"/>
                  </a:lnTo>
                  <a:lnTo>
                    <a:pt x="3664" y="15086"/>
                  </a:lnTo>
                  <a:lnTo>
                    <a:pt x="3408" y="14853"/>
                  </a:lnTo>
                  <a:lnTo>
                    <a:pt x="2943" y="14318"/>
                  </a:lnTo>
                  <a:lnTo>
                    <a:pt x="2745" y="14004"/>
                  </a:lnTo>
                  <a:lnTo>
                    <a:pt x="2559" y="13679"/>
                  </a:lnTo>
                  <a:lnTo>
                    <a:pt x="2257" y="12981"/>
                  </a:lnTo>
                  <a:lnTo>
                    <a:pt x="2140" y="12597"/>
                  </a:lnTo>
                  <a:lnTo>
                    <a:pt x="0" y="13469"/>
                  </a:lnTo>
                  <a:lnTo>
                    <a:pt x="163" y="14004"/>
                  </a:lnTo>
                  <a:lnTo>
                    <a:pt x="605" y="14993"/>
                  </a:lnTo>
                  <a:lnTo>
                    <a:pt x="1175" y="15854"/>
                  </a:lnTo>
                  <a:lnTo>
                    <a:pt x="1873" y="16598"/>
                  </a:lnTo>
                  <a:lnTo>
                    <a:pt x="2280" y="16924"/>
                  </a:lnTo>
                  <a:lnTo>
                    <a:pt x="2699" y="17226"/>
                  </a:lnTo>
                  <a:lnTo>
                    <a:pt x="3594" y="17703"/>
                  </a:lnTo>
                  <a:lnTo>
                    <a:pt x="4548" y="18017"/>
                  </a:lnTo>
                  <a:lnTo>
                    <a:pt x="5571" y="18180"/>
                  </a:lnTo>
                  <a:lnTo>
                    <a:pt x="6107" y="18192"/>
                  </a:lnTo>
                  <a:lnTo>
                    <a:pt x="6711" y="18180"/>
                  </a:lnTo>
                  <a:lnTo>
                    <a:pt x="7840" y="18005"/>
                  </a:lnTo>
                  <a:lnTo>
                    <a:pt x="8875" y="17668"/>
                  </a:lnTo>
                  <a:lnTo>
                    <a:pt x="9817" y="17156"/>
                  </a:lnTo>
                  <a:lnTo>
                    <a:pt x="10247" y="16831"/>
                  </a:lnTo>
                  <a:lnTo>
                    <a:pt x="10456" y="16656"/>
                  </a:lnTo>
                  <a:lnTo>
                    <a:pt x="10817" y="16272"/>
                  </a:lnTo>
                  <a:lnTo>
                    <a:pt x="11131" y="15877"/>
                  </a:lnTo>
                  <a:lnTo>
                    <a:pt x="11399" y="15447"/>
                  </a:lnTo>
                  <a:lnTo>
                    <a:pt x="11608" y="14981"/>
                  </a:lnTo>
                  <a:lnTo>
                    <a:pt x="11759" y="14493"/>
                  </a:lnTo>
                  <a:lnTo>
                    <a:pt x="11899" y="13714"/>
                  </a:lnTo>
                  <a:lnTo>
                    <a:pt x="11922" y="13144"/>
                  </a:lnTo>
                  <a:lnTo>
                    <a:pt x="11910" y="12679"/>
                  </a:lnTo>
                  <a:lnTo>
                    <a:pt x="11771" y="11806"/>
                  </a:lnTo>
                  <a:lnTo>
                    <a:pt x="11480" y="11015"/>
                  </a:lnTo>
                  <a:lnTo>
                    <a:pt x="11061" y="10294"/>
                  </a:lnTo>
                  <a:lnTo>
                    <a:pt x="10805" y="9957"/>
                  </a:lnTo>
                  <a:lnTo>
                    <a:pt x="10503" y="9643"/>
                  </a:lnTo>
                  <a:lnTo>
                    <a:pt x="9747" y="9038"/>
                  </a:lnTo>
                  <a:lnTo>
                    <a:pt x="8805" y="8480"/>
                  </a:lnTo>
                  <a:lnTo>
                    <a:pt x="7665" y="7980"/>
                  </a:lnTo>
                  <a:lnTo>
                    <a:pt x="7025" y="7747"/>
                  </a:lnTo>
                  <a:lnTo>
                    <a:pt x="6386" y="7526"/>
                  </a:lnTo>
                  <a:lnTo>
                    <a:pt x="5304" y="7107"/>
                  </a:lnTo>
                  <a:lnTo>
                    <a:pt x="4467" y="6723"/>
                  </a:lnTo>
                  <a:lnTo>
                    <a:pt x="3850" y="6363"/>
                  </a:lnTo>
                  <a:lnTo>
                    <a:pt x="3629" y="6200"/>
                  </a:lnTo>
                  <a:lnTo>
                    <a:pt x="3455" y="6026"/>
                  </a:lnTo>
                  <a:lnTo>
                    <a:pt x="3187" y="5677"/>
                  </a:lnTo>
                  <a:lnTo>
                    <a:pt x="3013" y="5281"/>
                  </a:lnTo>
                  <a:lnTo>
                    <a:pt x="2931" y="4863"/>
                  </a:lnTo>
                  <a:lnTo>
                    <a:pt x="2920" y="4642"/>
                  </a:lnTo>
                  <a:lnTo>
                    <a:pt x="2931" y="4374"/>
                  </a:lnTo>
                  <a:lnTo>
                    <a:pt x="3048" y="3874"/>
                  </a:lnTo>
                  <a:lnTo>
                    <a:pt x="3269" y="3432"/>
                  </a:lnTo>
                  <a:lnTo>
                    <a:pt x="3606" y="3036"/>
                  </a:lnTo>
                  <a:lnTo>
                    <a:pt x="3827" y="2862"/>
                  </a:lnTo>
                  <a:lnTo>
                    <a:pt x="4048" y="2699"/>
                  </a:lnTo>
                  <a:lnTo>
                    <a:pt x="4548" y="2420"/>
                  </a:lnTo>
                  <a:lnTo>
                    <a:pt x="5106" y="2246"/>
                  </a:lnTo>
                  <a:lnTo>
                    <a:pt x="5711" y="2153"/>
                  </a:lnTo>
                  <a:lnTo>
                    <a:pt x="6037" y="2141"/>
                  </a:lnTo>
                  <a:lnTo>
                    <a:pt x="6339" y="2153"/>
                  </a:lnTo>
                  <a:lnTo>
                    <a:pt x="6909" y="2222"/>
                  </a:lnTo>
                  <a:lnTo>
                    <a:pt x="7432" y="2385"/>
                  </a:lnTo>
                  <a:lnTo>
                    <a:pt x="7921" y="2629"/>
                  </a:lnTo>
                  <a:lnTo>
                    <a:pt x="8142" y="2781"/>
                  </a:lnTo>
                  <a:lnTo>
                    <a:pt x="8351" y="2943"/>
                  </a:lnTo>
                  <a:lnTo>
                    <a:pt x="8712" y="3304"/>
                  </a:lnTo>
                  <a:lnTo>
                    <a:pt x="9003" y="3711"/>
                  </a:lnTo>
                  <a:lnTo>
                    <a:pt x="9224" y="4153"/>
                  </a:lnTo>
                  <a:lnTo>
                    <a:pt x="9305" y="4397"/>
                  </a:lnTo>
                  <a:lnTo>
                    <a:pt x="11399" y="3525"/>
                  </a:lnTo>
                  <a:lnTo>
                    <a:pt x="11271" y="3153"/>
                  </a:lnTo>
                  <a:lnTo>
                    <a:pt x="10898" y="2467"/>
                  </a:lnTo>
                  <a:lnTo>
                    <a:pt x="10410" y="1839"/>
                  </a:lnTo>
                  <a:lnTo>
                    <a:pt x="9805" y="1280"/>
                  </a:lnTo>
                  <a:lnTo>
                    <a:pt x="9445" y="1024"/>
                  </a:lnTo>
                  <a:lnTo>
                    <a:pt x="9072" y="780"/>
                  </a:lnTo>
                  <a:lnTo>
                    <a:pt x="8281" y="396"/>
                  </a:lnTo>
                  <a:lnTo>
                    <a:pt x="7409" y="140"/>
                  </a:lnTo>
                  <a:lnTo>
                    <a:pt x="6479" y="12"/>
                  </a:lnTo>
                  <a:lnTo>
                    <a:pt x="59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64"/>
            <p:cNvSpPr/>
            <p:nvPr/>
          </p:nvSpPr>
          <p:spPr>
            <a:xfrm>
              <a:off x="3537908" y="2732391"/>
              <a:ext cx="358395" cy="417573"/>
            </a:xfrm>
            <a:custGeom>
              <a:rect b="b" l="l" r="r" t="t"/>
              <a:pathLst>
                <a:path extrusionOk="0" h="12306" w="10562">
                  <a:moveTo>
                    <a:pt x="1" y="0"/>
                  </a:moveTo>
                  <a:lnTo>
                    <a:pt x="1" y="7490"/>
                  </a:lnTo>
                  <a:lnTo>
                    <a:pt x="24" y="8060"/>
                  </a:lnTo>
                  <a:lnTo>
                    <a:pt x="164" y="9084"/>
                  </a:lnTo>
                  <a:lnTo>
                    <a:pt x="466" y="9979"/>
                  </a:lnTo>
                  <a:lnTo>
                    <a:pt x="896" y="10735"/>
                  </a:lnTo>
                  <a:lnTo>
                    <a:pt x="1187" y="11061"/>
                  </a:lnTo>
                  <a:lnTo>
                    <a:pt x="1489" y="11352"/>
                  </a:lnTo>
                  <a:lnTo>
                    <a:pt x="2211" y="11817"/>
                  </a:lnTo>
                  <a:lnTo>
                    <a:pt x="3048" y="12131"/>
                  </a:lnTo>
                  <a:lnTo>
                    <a:pt x="4025" y="12294"/>
                  </a:lnTo>
                  <a:lnTo>
                    <a:pt x="4560" y="12306"/>
                  </a:lnTo>
                  <a:lnTo>
                    <a:pt x="4839" y="12294"/>
                  </a:lnTo>
                  <a:lnTo>
                    <a:pt x="5397" y="12224"/>
                  </a:lnTo>
                  <a:lnTo>
                    <a:pt x="5944" y="12085"/>
                  </a:lnTo>
                  <a:lnTo>
                    <a:pt x="6479" y="11864"/>
                  </a:lnTo>
                  <a:lnTo>
                    <a:pt x="6758" y="11724"/>
                  </a:lnTo>
                  <a:lnTo>
                    <a:pt x="7014" y="11584"/>
                  </a:lnTo>
                  <a:lnTo>
                    <a:pt x="7479" y="11247"/>
                  </a:lnTo>
                  <a:lnTo>
                    <a:pt x="7875" y="10887"/>
                  </a:lnTo>
                  <a:lnTo>
                    <a:pt x="8189" y="10491"/>
                  </a:lnTo>
                  <a:lnTo>
                    <a:pt x="8317" y="10270"/>
                  </a:lnTo>
                  <a:lnTo>
                    <a:pt x="8422" y="10270"/>
                  </a:lnTo>
                  <a:lnTo>
                    <a:pt x="8422" y="11933"/>
                  </a:lnTo>
                  <a:lnTo>
                    <a:pt x="10562" y="11933"/>
                  </a:lnTo>
                  <a:lnTo>
                    <a:pt x="10562" y="12"/>
                  </a:lnTo>
                  <a:lnTo>
                    <a:pt x="8340" y="12"/>
                  </a:lnTo>
                  <a:lnTo>
                    <a:pt x="8340" y="6606"/>
                  </a:lnTo>
                  <a:lnTo>
                    <a:pt x="8328" y="6979"/>
                  </a:lnTo>
                  <a:lnTo>
                    <a:pt x="8212" y="7676"/>
                  </a:lnTo>
                  <a:lnTo>
                    <a:pt x="7991" y="8328"/>
                  </a:lnTo>
                  <a:lnTo>
                    <a:pt x="7654" y="8921"/>
                  </a:lnTo>
                  <a:lnTo>
                    <a:pt x="7433" y="9200"/>
                  </a:lnTo>
                  <a:lnTo>
                    <a:pt x="7212" y="9456"/>
                  </a:lnTo>
                  <a:lnTo>
                    <a:pt x="6700" y="9851"/>
                  </a:lnTo>
                  <a:lnTo>
                    <a:pt x="6142" y="10119"/>
                  </a:lnTo>
                  <a:lnTo>
                    <a:pt x="5525" y="10259"/>
                  </a:lnTo>
                  <a:lnTo>
                    <a:pt x="5200" y="10270"/>
                  </a:lnTo>
                  <a:lnTo>
                    <a:pt x="4839" y="10259"/>
                  </a:lnTo>
                  <a:lnTo>
                    <a:pt x="4211" y="10165"/>
                  </a:lnTo>
                  <a:lnTo>
                    <a:pt x="3664" y="9991"/>
                  </a:lnTo>
                  <a:lnTo>
                    <a:pt x="3211" y="9712"/>
                  </a:lnTo>
                  <a:lnTo>
                    <a:pt x="2839" y="9351"/>
                  </a:lnTo>
                  <a:lnTo>
                    <a:pt x="2560" y="8898"/>
                  </a:lnTo>
                  <a:lnTo>
                    <a:pt x="2362" y="8339"/>
                  </a:lnTo>
                  <a:lnTo>
                    <a:pt x="2257" y="7711"/>
                  </a:lnTo>
                  <a:lnTo>
                    <a:pt x="2245" y="7351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64"/>
            <p:cNvSpPr/>
            <p:nvPr/>
          </p:nvSpPr>
          <p:spPr>
            <a:xfrm>
              <a:off x="3962199" y="2539384"/>
              <a:ext cx="107770" cy="597959"/>
            </a:xfrm>
            <a:custGeom>
              <a:rect b="b" l="l" r="r" t="t"/>
              <a:pathLst>
                <a:path extrusionOk="0" h="17622" w="3176">
                  <a:moveTo>
                    <a:pt x="1431" y="1"/>
                  </a:moveTo>
                  <a:lnTo>
                    <a:pt x="1128" y="59"/>
                  </a:lnTo>
                  <a:lnTo>
                    <a:pt x="849" y="175"/>
                  </a:lnTo>
                  <a:lnTo>
                    <a:pt x="593" y="349"/>
                  </a:lnTo>
                  <a:lnTo>
                    <a:pt x="465" y="466"/>
                  </a:lnTo>
                  <a:lnTo>
                    <a:pt x="361" y="582"/>
                  </a:lnTo>
                  <a:lnTo>
                    <a:pt x="186" y="838"/>
                  </a:lnTo>
                  <a:lnTo>
                    <a:pt x="70" y="1117"/>
                  </a:lnTo>
                  <a:lnTo>
                    <a:pt x="12" y="1420"/>
                  </a:lnTo>
                  <a:lnTo>
                    <a:pt x="0" y="1582"/>
                  </a:lnTo>
                  <a:lnTo>
                    <a:pt x="12" y="1745"/>
                  </a:lnTo>
                  <a:lnTo>
                    <a:pt x="70" y="2048"/>
                  </a:lnTo>
                  <a:lnTo>
                    <a:pt x="186" y="2327"/>
                  </a:lnTo>
                  <a:lnTo>
                    <a:pt x="361" y="2583"/>
                  </a:lnTo>
                  <a:lnTo>
                    <a:pt x="465" y="2699"/>
                  </a:lnTo>
                  <a:lnTo>
                    <a:pt x="593" y="2804"/>
                  </a:lnTo>
                  <a:lnTo>
                    <a:pt x="849" y="2978"/>
                  </a:lnTo>
                  <a:lnTo>
                    <a:pt x="1128" y="3094"/>
                  </a:lnTo>
                  <a:lnTo>
                    <a:pt x="1431" y="3164"/>
                  </a:lnTo>
                  <a:lnTo>
                    <a:pt x="1756" y="3164"/>
                  </a:lnTo>
                  <a:lnTo>
                    <a:pt x="2059" y="3094"/>
                  </a:lnTo>
                  <a:lnTo>
                    <a:pt x="2338" y="2978"/>
                  </a:lnTo>
                  <a:lnTo>
                    <a:pt x="2594" y="2804"/>
                  </a:lnTo>
                  <a:lnTo>
                    <a:pt x="2710" y="2699"/>
                  </a:lnTo>
                  <a:lnTo>
                    <a:pt x="2815" y="2583"/>
                  </a:lnTo>
                  <a:lnTo>
                    <a:pt x="2989" y="2327"/>
                  </a:lnTo>
                  <a:lnTo>
                    <a:pt x="3105" y="2048"/>
                  </a:lnTo>
                  <a:lnTo>
                    <a:pt x="3175" y="1745"/>
                  </a:lnTo>
                  <a:lnTo>
                    <a:pt x="3175" y="1582"/>
                  </a:lnTo>
                  <a:lnTo>
                    <a:pt x="3175" y="1420"/>
                  </a:lnTo>
                  <a:lnTo>
                    <a:pt x="3105" y="1117"/>
                  </a:lnTo>
                  <a:lnTo>
                    <a:pt x="2989" y="838"/>
                  </a:lnTo>
                  <a:lnTo>
                    <a:pt x="2815" y="582"/>
                  </a:lnTo>
                  <a:lnTo>
                    <a:pt x="2710" y="466"/>
                  </a:lnTo>
                  <a:lnTo>
                    <a:pt x="2594" y="349"/>
                  </a:lnTo>
                  <a:lnTo>
                    <a:pt x="2338" y="175"/>
                  </a:lnTo>
                  <a:lnTo>
                    <a:pt x="2059" y="59"/>
                  </a:lnTo>
                  <a:lnTo>
                    <a:pt x="1756" y="1"/>
                  </a:lnTo>
                  <a:close/>
                  <a:moveTo>
                    <a:pt x="477" y="5688"/>
                  </a:moveTo>
                  <a:lnTo>
                    <a:pt x="477" y="17621"/>
                  </a:lnTo>
                  <a:lnTo>
                    <a:pt x="2710" y="17621"/>
                  </a:lnTo>
                  <a:lnTo>
                    <a:pt x="2710" y="5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64"/>
            <p:cNvSpPr/>
            <p:nvPr/>
          </p:nvSpPr>
          <p:spPr>
            <a:xfrm>
              <a:off x="4099931" y="2608436"/>
              <a:ext cx="256564" cy="535217"/>
            </a:xfrm>
            <a:custGeom>
              <a:rect b="b" l="l" r="r" t="t"/>
              <a:pathLst>
                <a:path extrusionOk="0" h="15773" w="7561">
                  <a:moveTo>
                    <a:pt x="2094" y="1"/>
                  </a:moveTo>
                  <a:lnTo>
                    <a:pt x="2094" y="3641"/>
                  </a:lnTo>
                  <a:lnTo>
                    <a:pt x="0" y="3641"/>
                  </a:lnTo>
                  <a:lnTo>
                    <a:pt x="0" y="5700"/>
                  </a:lnTo>
                  <a:lnTo>
                    <a:pt x="2094" y="5700"/>
                  </a:lnTo>
                  <a:lnTo>
                    <a:pt x="2094" y="12365"/>
                  </a:lnTo>
                  <a:lnTo>
                    <a:pt x="2117" y="12760"/>
                  </a:lnTo>
                  <a:lnTo>
                    <a:pt x="2245" y="13470"/>
                  </a:lnTo>
                  <a:lnTo>
                    <a:pt x="2489" y="14098"/>
                  </a:lnTo>
                  <a:lnTo>
                    <a:pt x="2850" y="14633"/>
                  </a:lnTo>
                  <a:lnTo>
                    <a:pt x="3082" y="14865"/>
                  </a:lnTo>
                  <a:lnTo>
                    <a:pt x="3338" y="15086"/>
                  </a:lnTo>
                  <a:lnTo>
                    <a:pt x="3885" y="15424"/>
                  </a:lnTo>
                  <a:lnTo>
                    <a:pt x="4490" y="15645"/>
                  </a:lnTo>
                  <a:lnTo>
                    <a:pt x="5153" y="15761"/>
                  </a:lnTo>
                  <a:lnTo>
                    <a:pt x="5513" y="15772"/>
                  </a:lnTo>
                  <a:lnTo>
                    <a:pt x="6095" y="15761"/>
                  </a:lnTo>
                  <a:lnTo>
                    <a:pt x="6862" y="15645"/>
                  </a:lnTo>
                  <a:lnTo>
                    <a:pt x="7339" y="15517"/>
                  </a:lnTo>
                  <a:lnTo>
                    <a:pt x="7560" y="15435"/>
                  </a:lnTo>
                  <a:lnTo>
                    <a:pt x="6851" y="13446"/>
                  </a:lnTo>
                  <a:lnTo>
                    <a:pt x="6630" y="13539"/>
                  </a:lnTo>
                  <a:lnTo>
                    <a:pt x="6374" y="13609"/>
                  </a:lnTo>
                  <a:lnTo>
                    <a:pt x="6106" y="13656"/>
                  </a:lnTo>
                  <a:lnTo>
                    <a:pt x="5851" y="13667"/>
                  </a:lnTo>
                  <a:lnTo>
                    <a:pt x="5560" y="13644"/>
                  </a:lnTo>
                  <a:lnTo>
                    <a:pt x="5164" y="13504"/>
                  </a:lnTo>
                  <a:lnTo>
                    <a:pt x="4920" y="13342"/>
                  </a:lnTo>
                  <a:lnTo>
                    <a:pt x="4804" y="13237"/>
                  </a:lnTo>
                  <a:lnTo>
                    <a:pt x="4688" y="13132"/>
                  </a:lnTo>
                  <a:lnTo>
                    <a:pt x="4513" y="12818"/>
                  </a:lnTo>
                  <a:lnTo>
                    <a:pt x="4397" y="12423"/>
                  </a:lnTo>
                  <a:lnTo>
                    <a:pt x="4339" y="11923"/>
                  </a:lnTo>
                  <a:lnTo>
                    <a:pt x="4339" y="11632"/>
                  </a:lnTo>
                  <a:lnTo>
                    <a:pt x="4339" y="5700"/>
                  </a:lnTo>
                  <a:lnTo>
                    <a:pt x="7258" y="5700"/>
                  </a:lnTo>
                  <a:lnTo>
                    <a:pt x="7258" y="3641"/>
                  </a:lnTo>
                  <a:lnTo>
                    <a:pt x="4339" y="3641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64"/>
            <p:cNvSpPr/>
            <p:nvPr/>
          </p:nvSpPr>
          <p:spPr>
            <a:xfrm>
              <a:off x="4366335" y="2719361"/>
              <a:ext cx="396264" cy="431011"/>
            </a:xfrm>
            <a:custGeom>
              <a:rect b="b" l="l" r="r" t="t"/>
              <a:pathLst>
                <a:path extrusionOk="0" h="12702" w="11678">
                  <a:moveTo>
                    <a:pt x="5851" y="2047"/>
                  </a:moveTo>
                  <a:lnTo>
                    <a:pt x="6223" y="2059"/>
                  </a:lnTo>
                  <a:lnTo>
                    <a:pt x="6909" y="2164"/>
                  </a:lnTo>
                  <a:lnTo>
                    <a:pt x="7525" y="2361"/>
                  </a:lnTo>
                  <a:lnTo>
                    <a:pt x="8060" y="2664"/>
                  </a:lnTo>
                  <a:lnTo>
                    <a:pt x="8293" y="2861"/>
                  </a:lnTo>
                  <a:lnTo>
                    <a:pt x="8502" y="3071"/>
                  </a:lnTo>
                  <a:lnTo>
                    <a:pt x="8863" y="3524"/>
                  </a:lnTo>
                  <a:lnTo>
                    <a:pt x="9107" y="4036"/>
                  </a:lnTo>
                  <a:lnTo>
                    <a:pt x="9258" y="4606"/>
                  </a:lnTo>
                  <a:lnTo>
                    <a:pt x="9293" y="4908"/>
                  </a:lnTo>
                  <a:lnTo>
                    <a:pt x="2466" y="4908"/>
                  </a:lnTo>
                  <a:lnTo>
                    <a:pt x="2536" y="4594"/>
                  </a:lnTo>
                  <a:lnTo>
                    <a:pt x="2757" y="4001"/>
                  </a:lnTo>
                  <a:lnTo>
                    <a:pt x="3059" y="3478"/>
                  </a:lnTo>
                  <a:lnTo>
                    <a:pt x="3443" y="3024"/>
                  </a:lnTo>
                  <a:lnTo>
                    <a:pt x="3664" y="2827"/>
                  </a:lnTo>
                  <a:lnTo>
                    <a:pt x="3897" y="2640"/>
                  </a:lnTo>
                  <a:lnTo>
                    <a:pt x="4397" y="2350"/>
                  </a:lnTo>
                  <a:lnTo>
                    <a:pt x="4943" y="2152"/>
                  </a:lnTo>
                  <a:lnTo>
                    <a:pt x="5536" y="2059"/>
                  </a:lnTo>
                  <a:lnTo>
                    <a:pt x="5851" y="2047"/>
                  </a:lnTo>
                  <a:close/>
                  <a:moveTo>
                    <a:pt x="5571" y="0"/>
                  </a:moveTo>
                  <a:lnTo>
                    <a:pt x="4955" y="58"/>
                  </a:lnTo>
                  <a:lnTo>
                    <a:pt x="4373" y="175"/>
                  </a:lnTo>
                  <a:lnTo>
                    <a:pt x="3815" y="349"/>
                  </a:lnTo>
                  <a:lnTo>
                    <a:pt x="3280" y="570"/>
                  </a:lnTo>
                  <a:lnTo>
                    <a:pt x="2780" y="861"/>
                  </a:lnTo>
                  <a:lnTo>
                    <a:pt x="2315" y="1198"/>
                  </a:lnTo>
                  <a:lnTo>
                    <a:pt x="1873" y="1594"/>
                  </a:lnTo>
                  <a:lnTo>
                    <a:pt x="1663" y="1815"/>
                  </a:lnTo>
                  <a:lnTo>
                    <a:pt x="1454" y="2047"/>
                  </a:lnTo>
                  <a:lnTo>
                    <a:pt x="1093" y="2524"/>
                  </a:lnTo>
                  <a:lnTo>
                    <a:pt x="779" y="3036"/>
                  </a:lnTo>
                  <a:lnTo>
                    <a:pt x="524" y="3571"/>
                  </a:lnTo>
                  <a:lnTo>
                    <a:pt x="314" y="4141"/>
                  </a:lnTo>
                  <a:lnTo>
                    <a:pt x="163" y="4734"/>
                  </a:lnTo>
                  <a:lnTo>
                    <a:pt x="23" y="5676"/>
                  </a:lnTo>
                  <a:lnTo>
                    <a:pt x="0" y="6351"/>
                  </a:lnTo>
                  <a:lnTo>
                    <a:pt x="12" y="6688"/>
                  </a:lnTo>
                  <a:lnTo>
                    <a:pt x="58" y="7351"/>
                  </a:lnTo>
                  <a:lnTo>
                    <a:pt x="163" y="7979"/>
                  </a:lnTo>
                  <a:lnTo>
                    <a:pt x="326" y="8572"/>
                  </a:lnTo>
                  <a:lnTo>
                    <a:pt x="535" y="9142"/>
                  </a:lnTo>
                  <a:lnTo>
                    <a:pt x="803" y="9677"/>
                  </a:lnTo>
                  <a:lnTo>
                    <a:pt x="1128" y="10189"/>
                  </a:lnTo>
                  <a:lnTo>
                    <a:pt x="1501" y="10677"/>
                  </a:lnTo>
                  <a:lnTo>
                    <a:pt x="1710" y="10898"/>
                  </a:lnTo>
                  <a:lnTo>
                    <a:pt x="1919" y="11119"/>
                  </a:lnTo>
                  <a:lnTo>
                    <a:pt x="2373" y="11515"/>
                  </a:lnTo>
                  <a:lnTo>
                    <a:pt x="2861" y="11852"/>
                  </a:lnTo>
                  <a:lnTo>
                    <a:pt x="3373" y="12143"/>
                  </a:lnTo>
                  <a:lnTo>
                    <a:pt x="3908" y="12364"/>
                  </a:lnTo>
                  <a:lnTo>
                    <a:pt x="4478" y="12527"/>
                  </a:lnTo>
                  <a:lnTo>
                    <a:pt x="5083" y="12643"/>
                  </a:lnTo>
                  <a:lnTo>
                    <a:pt x="5711" y="12701"/>
                  </a:lnTo>
                  <a:lnTo>
                    <a:pt x="6037" y="12701"/>
                  </a:lnTo>
                  <a:lnTo>
                    <a:pt x="6479" y="12690"/>
                  </a:lnTo>
                  <a:lnTo>
                    <a:pt x="7328" y="12585"/>
                  </a:lnTo>
                  <a:lnTo>
                    <a:pt x="8130" y="12376"/>
                  </a:lnTo>
                  <a:lnTo>
                    <a:pt x="8886" y="12061"/>
                  </a:lnTo>
                  <a:lnTo>
                    <a:pt x="9247" y="11864"/>
                  </a:lnTo>
                  <a:lnTo>
                    <a:pt x="9596" y="11643"/>
                  </a:lnTo>
                  <a:lnTo>
                    <a:pt x="10235" y="11131"/>
                  </a:lnTo>
                  <a:lnTo>
                    <a:pt x="10782" y="10549"/>
                  </a:lnTo>
                  <a:lnTo>
                    <a:pt x="11271" y="9875"/>
                  </a:lnTo>
                  <a:lnTo>
                    <a:pt x="11480" y="9503"/>
                  </a:lnTo>
                  <a:lnTo>
                    <a:pt x="9479" y="8537"/>
                  </a:lnTo>
                  <a:lnTo>
                    <a:pt x="9328" y="8793"/>
                  </a:lnTo>
                  <a:lnTo>
                    <a:pt x="8991" y="9258"/>
                  </a:lnTo>
                  <a:lnTo>
                    <a:pt x="8630" y="9666"/>
                  </a:lnTo>
                  <a:lnTo>
                    <a:pt x="8235" y="9991"/>
                  </a:lnTo>
                  <a:lnTo>
                    <a:pt x="7816" y="10259"/>
                  </a:lnTo>
                  <a:lnTo>
                    <a:pt x="7374" y="10468"/>
                  </a:lnTo>
                  <a:lnTo>
                    <a:pt x="6897" y="10596"/>
                  </a:lnTo>
                  <a:lnTo>
                    <a:pt x="6386" y="10666"/>
                  </a:lnTo>
                  <a:lnTo>
                    <a:pt x="6130" y="10666"/>
                  </a:lnTo>
                  <a:lnTo>
                    <a:pt x="5746" y="10654"/>
                  </a:lnTo>
                  <a:lnTo>
                    <a:pt x="5013" y="10526"/>
                  </a:lnTo>
                  <a:lnTo>
                    <a:pt x="4350" y="10247"/>
                  </a:lnTo>
                  <a:lnTo>
                    <a:pt x="3734" y="9852"/>
                  </a:lnTo>
                  <a:lnTo>
                    <a:pt x="3455" y="9596"/>
                  </a:lnTo>
                  <a:lnTo>
                    <a:pt x="3187" y="9317"/>
                  </a:lnTo>
                  <a:lnTo>
                    <a:pt x="2757" y="8700"/>
                  </a:lnTo>
                  <a:lnTo>
                    <a:pt x="2466" y="7991"/>
                  </a:lnTo>
                  <a:lnTo>
                    <a:pt x="2303" y="7200"/>
                  </a:lnTo>
                  <a:lnTo>
                    <a:pt x="2291" y="6769"/>
                  </a:lnTo>
                  <a:lnTo>
                    <a:pt x="11643" y="6769"/>
                  </a:lnTo>
                  <a:lnTo>
                    <a:pt x="11678" y="6525"/>
                  </a:lnTo>
                  <a:lnTo>
                    <a:pt x="11666" y="5769"/>
                  </a:lnTo>
                  <a:lnTo>
                    <a:pt x="11526" y="4722"/>
                  </a:lnTo>
                  <a:lnTo>
                    <a:pt x="11375" y="4083"/>
                  </a:lnTo>
                  <a:lnTo>
                    <a:pt x="11178" y="3478"/>
                  </a:lnTo>
                  <a:lnTo>
                    <a:pt x="10933" y="2920"/>
                  </a:lnTo>
                  <a:lnTo>
                    <a:pt x="10642" y="2408"/>
                  </a:lnTo>
                  <a:lnTo>
                    <a:pt x="10305" y="1931"/>
                  </a:lnTo>
                  <a:lnTo>
                    <a:pt x="10107" y="1710"/>
                  </a:lnTo>
                  <a:lnTo>
                    <a:pt x="9910" y="1501"/>
                  </a:lnTo>
                  <a:lnTo>
                    <a:pt x="9479" y="1128"/>
                  </a:lnTo>
                  <a:lnTo>
                    <a:pt x="9026" y="803"/>
                  </a:lnTo>
                  <a:lnTo>
                    <a:pt x="8537" y="535"/>
                  </a:lnTo>
                  <a:lnTo>
                    <a:pt x="8002" y="326"/>
                  </a:lnTo>
                  <a:lnTo>
                    <a:pt x="7444" y="163"/>
                  </a:lnTo>
                  <a:lnTo>
                    <a:pt x="6851" y="58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_G Suite content">
  <p:cSld name="CUSTOM_3_1_1_1_1_1_1_1_1_1_1_1_2_1_1_2_1_1">
    <p:bg>
      <p:bgPr>
        <a:solidFill>
          <a:srgbClr val="FFFFFF"/>
        </a:solidFill>
      </p:bgPr>
    </p:bg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65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9" name="Google Shape;2549;p165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550" name="Google Shape;2550;p165"/>
          <p:cNvGrpSpPr/>
          <p:nvPr/>
        </p:nvGrpSpPr>
        <p:grpSpPr>
          <a:xfrm>
            <a:off x="761950" y="4602545"/>
            <a:ext cx="659482" cy="163445"/>
            <a:chOff x="2270225" y="2532665"/>
            <a:chExt cx="2492373" cy="617707"/>
          </a:xfrm>
        </p:grpSpPr>
        <p:sp>
          <p:nvSpPr>
            <p:cNvPr id="2551" name="Google Shape;2551;p165"/>
            <p:cNvSpPr/>
            <p:nvPr/>
          </p:nvSpPr>
          <p:spPr>
            <a:xfrm>
              <a:off x="2270225" y="2532665"/>
              <a:ext cx="607052" cy="617707"/>
            </a:xfrm>
            <a:custGeom>
              <a:rect b="b" l="l" r="r" t="t"/>
              <a:pathLst>
                <a:path extrusionOk="0" h="18204" w="17890">
                  <a:moveTo>
                    <a:pt x="9224" y="1"/>
                  </a:moveTo>
                  <a:lnTo>
                    <a:pt x="8747" y="12"/>
                  </a:lnTo>
                  <a:lnTo>
                    <a:pt x="7829" y="94"/>
                  </a:lnTo>
                  <a:lnTo>
                    <a:pt x="6933" y="268"/>
                  </a:lnTo>
                  <a:lnTo>
                    <a:pt x="6061" y="524"/>
                  </a:lnTo>
                  <a:lnTo>
                    <a:pt x="5642" y="687"/>
                  </a:lnTo>
                  <a:lnTo>
                    <a:pt x="5223" y="862"/>
                  </a:lnTo>
                  <a:lnTo>
                    <a:pt x="4432" y="1280"/>
                  </a:lnTo>
                  <a:lnTo>
                    <a:pt x="3700" y="1745"/>
                  </a:lnTo>
                  <a:lnTo>
                    <a:pt x="3025" y="2280"/>
                  </a:lnTo>
                  <a:lnTo>
                    <a:pt x="2711" y="2571"/>
                  </a:lnTo>
                  <a:lnTo>
                    <a:pt x="2397" y="2885"/>
                  </a:lnTo>
                  <a:lnTo>
                    <a:pt x="1839" y="3548"/>
                  </a:lnTo>
                  <a:lnTo>
                    <a:pt x="1339" y="4269"/>
                  </a:lnTo>
                  <a:lnTo>
                    <a:pt x="908" y="5049"/>
                  </a:lnTo>
                  <a:lnTo>
                    <a:pt x="734" y="5456"/>
                  </a:lnTo>
                  <a:lnTo>
                    <a:pt x="559" y="5874"/>
                  </a:lnTo>
                  <a:lnTo>
                    <a:pt x="280" y="6747"/>
                  </a:lnTo>
                  <a:lnTo>
                    <a:pt x="106" y="7654"/>
                  </a:lnTo>
                  <a:lnTo>
                    <a:pt x="13" y="8608"/>
                  </a:lnTo>
                  <a:lnTo>
                    <a:pt x="1" y="9108"/>
                  </a:lnTo>
                  <a:lnTo>
                    <a:pt x="13" y="9596"/>
                  </a:lnTo>
                  <a:lnTo>
                    <a:pt x="106" y="10550"/>
                  </a:lnTo>
                  <a:lnTo>
                    <a:pt x="280" y="11469"/>
                  </a:lnTo>
                  <a:lnTo>
                    <a:pt x="559" y="12341"/>
                  </a:lnTo>
                  <a:lnTo>
                    <a:pt x="734" y="12748"/>
                  </a:lnTo>
                  <a:lnTo>
                    <a:pt x="908" y="13167"/>
                  </a:lnTo>
                  <a:lnTo>
                    <a:pt x="1339" y="13935"/>
                  </a:lnTo>
                  <a:lnTo>
                    <a:pt x="1839" y="14656"/>
                  </a:lnTo>
                  <a:lnTo>
                    <a:pt x="2397" y="15319"/>
                  </a:lnTo>
                  <a:lnTo>
                    <a:pt x="2711" y="15621"/>
                  </a:lnTo>
                  <a:lnTo>
                    <a:pt x="3025" y="15924"/>
                  </a:lnTo>
                  <a:lnTo>
                    <a:pt x="3711" y="16459"/>
                  </a:lnTo>
                  <a:lnTo>
                    <a:pt x="4444" y="16935"/>
                  </a:lnTo>
                  <a:lnTo>
                    <a:pt x="5223" y="17342"/>
                  </a:lnTo>
                  <a:lnTo>
                    <a:pt x="5642" y="17529"/>
                  </a:lnTo>
                  <a:lnTo>
                    <a:pt x="6061" y="17680"/>
                  </a:lnTo>
                  <a:lnTo>
                    <a:pt x="6933" y="17936"/>
                  </a:lnTo>
                  <a:lnTo>
                    <a:pt x="7829" y="18110"/>
                  </a:lnTo>
                  <a:lnTo>
                    <a:pt x="8747" y="18203"/>
                  </a:lnTo>
                  <a:lnTo>
                    <a:pt x="9748" y="18203"/>
                  </a:lnTo>
                  <a:lnTo>
                    <a:pt x="10736" y="18122"/>
                  </a:lnTo>
                  <a:lnTo>
                    <a:pt x="11678" y="17947"/>
                  </a:lnTo>
                  <a:lnTo>
                    <a:pt x="12551" y="17691"/>
                  </a:lnTo>
                  <a:lnTo>
                    <a:pt x="12970" y="17529"/>
                  </a:lnTo>
                  <a:lnTo>
                    <a:pt x="13377" y="17342"/>
                  </a:lnTo>
                  <a:lnTo>
                    <a:pt x="14133" y="16924"/>
                  </a:lnTo>
                  <a:lnTo>
                    <a:pt x="14830" y="16447"/>
                  </a:lnTo>
                  <a:lnTo>
                    <a:pt x="15482" y="15889"/>
                  </a:lnTo>
                  <a:lnTo>
                    <a:pt x="15773" y="15586"/>
                  </a:lnTo>
                  <a:lnTo>
                    <a:pt x="16040" y="15307"/>
                  </a:lnTo>
                  <a:lnTo>
                    <a:pt x="16505" y="14702"/>
                  </a:lnTo>
                  <a:lnTo>
                    <a:pt x="16901" y="14051"/>
                  </a:lnTo>
                  <a:lnTo>
                    <a:pt x="17226" y="13365"/>
                  </a:lnTo>
                  <a:lnTo>
                    <a:pt x="17354" y="13004"/>
                  </a:lnTo>
                  <a:lnTo>
                    <a:pt x="17482" y="12632"/>
                  </a:lnTo>
                  <a:lnTo>
                    <a:pt x="17680" y="11864"/>
                  </a:lnTo>
                  <a:lnTo>
                    <a:pt x="17808" y="11062"/>
                  </a:lnTo>
                  <a:lnTo>
                    <a:pt x="17878" y="10213"/>
                  </a:lnTo>
                  <a:lnTo>
                    <a:pt x="17889" y="9771"/>
                  </a:lnTo>
                  <a:lnTo>
                    <a:pt x="17878" y="9352"/>
                  </a:lnTo>
                  <a:lnTo>
                    <a:pt x="17831" y="8922"/>
                  </a:lnTo>
                  <a:lnTo>
                    <a:pt x="17761" y="8503"/>
                  </a:lnTo>
                  <a:lnTo>
                    <a:pt x="17692" y="8189"/>
                  </a:lnTo>
                  <a:lnTo>
                    <a:pt x="9131" y="8189"/>
                  </a:lnTo>
                  <a:lnTo>
                    <a:pt x="9131" y="11166"/>
                  </a:lnTo>
                  <a:lnTo>
                    <a:pt x="14377" y="11166"/>
                  </a:lnTo>
                  <a:lnTo>
                    <a:pt x="14272" y="11539"/>
                  </a:lnTo>
                  <a:lnTo>
                    <a:pt x="13993" y="12213"/>
                  </a:lnTo>
                  <a:lnTo>
                    <a:pt x="13830" y="12527"/>
                  </a:lnTo>
                  <a:lnTo>
                    <a:pt x="13644" y="12806"/>
                  </a:lnTo>
                  <a:lnTo>
                    <a:pt x="13249" y="13307"/>
                  </a:lnTo>
                  <a:lnTo>
                    <a:pt x="13028" y="13528"/>
                  </a:lnTo>
                  <a:lnTo>
                    <a:pt x="12679" y="13818"/>
                  </a:lnTo>
                  <a:lnTo>
                    <a:pt x="11876" y="14295"/>
                  </a:lnTo>
                  <a:lnTo>
                    <a:pt x="11434" y="14481"/>
                  </a:lnTo>
                  <a:lnTo>
                    <a:pt x="10957" y="14644"/>
                  </a:lnTo>
                  <a:lnTo>
                    <a:pt x="9864" y="14819"/>
                  </a:lnTo>
                  <a:lnTo>
                    <a:pt x="9248" y="14830"/>
                  </a:lnTo>
                  <a:lnTo>
                    <a:pt x="8666" y="14819"/>
                  </a:lnTo>
                  <a:lnTo>
                    <a:pt x="7829" y="14679"/>
                  </a:lnTo>
                  <a:lnTo>
                    <a:pt x="7294" y="14528"/>
                  </a:lnTo>
                  <a:lnTo>
                    <a:pt x="7038" y="14423"/>
                  </a:lnTo>
                  <a:lnTo>
                    <a:pt x="6538" y="14202"/>
                  </a:lnTo>
                  <a:lnTo>
                    <a:pt x="5619" y="13621"/>
                  </a:lnTo>
                  <a:lnTo>
                    <a:pt x="5223" y="13260"/>
                  </a:lnTo>
                  <a:lnTo>
                    <a:pt x="5026" y="13074"/>
                  </a:lnTo>
                  <a:lnTo>
                    <a:pt x="4677" y="12667"/>
                  </a:lnTo>
                  <a:lnTo>
                    <a:pt x="4374" y="12213"/>
                  </a:lnTo>
                  <a:lnTo>
                    <a:pt x="4107" y="11725"/>
                  </a:lnTo>
                  <a:lnTo>
                    <a:pt x="3990" y="11457"/>
                  </a:lnTo>
                  <a:lnTo>
                    <a:pt x="3874" y="11190"/>
                  </a:lnTo>
                  <a:lnTo>
                    <a:pt x="3700" y="10631"/>
                  </a:lnTo>
                  <a:lnTo>
                    <a:pt x="3595" y="10050"/>
                  </a:lnTo>
                  <a:lnTo>
                    <a:pt x="3537" y="9422"/>
                  </a:lnTo>
                  <a:lnTo>
                    <a:pt x="3537" y="9108"/>
                  </a:lnTo>
                  <a:lnTo>
                    <a:pt x="3537" y="8782"/>
                  </a:lnTo>
                  <a:lnTo>
                    <a:pt x="3595" y="8166"/>
                  </a:lnTo>
                  <a:lnTo>
                    <a:pt x="3700" y="7584"/>
                  </a:lnTo>
                  <a:lnTo>
                    <a:pt x="3874" y="7014"/>
                  </a:lnTo>
                  <a:lnTo>
                    <a:pt x="3990" y="6747"/>
                  </a:lnTo>
                  <a:lnTo>
                    <a:pt x="4223" y="6235"/>
                  </a:lnTo>
                  <a:lnTo>
                    <a:pt x="4677" y="5537"/>
                  </a:lnTo>
                  <a:lnTo>
                    <a:pt x="5026" y="5130"/>
                  </a:lnTo>
                  <a:lnTo>
                    <a:pt x="5223" y="4932"/>
                  </a:lnTo>
                  <a:lnTo>
                    <a:pt x="5409" y="4746"/>
                  </a:lnTo>
                  <a:lnTo>
                    <a:pt x="5828" y="4409"/>
                  </a:lnTo>
                  <a:lnTo>
                    <a:pt x="6503" y="3990"/>
                  </a:lnTo>
                  <a:lnTo>
                    <a:pt x="7014" y="3769"/>
                  </a:lnTo>
                  <a:lnTo>
                    <a:pt x="7270" y="3665"/>
                  </a:lnTo>
                  <a:lnTo>
                    <a:pt x="7794" y="3513"/>
                  </a:lnTo>
                  <a:lnTo>
                    <a:pt x="8620" y="3374"/>
                  </a:lnTo>
                  <a:lnTo>
                    <a:pt x="9189" y="3362"/>
                  </a:lnTo>
                  <a:lnTo>
                    <a:pt x="9550" y="3362"/>
                  </a:lnTo>
                  <a:lnTo>
                    <a:pt x="10225" y="3432"/>
                  </a:lnTo>
                  <a:lnTo>
                    <a:pt x="10829" y="3548"/>
                  </a:lnTo>
                  <a:lnTo>
                    <a:pt x="11388" y="3723"/>
                  </a:lnTo>
                  <a:lnTo>
                    <a:pt x="11644" y="3827"/>
                  </a:lnTo>
                  <a:lnTo>
                    <a:pt x="11899" y="3944"/>
                  </a:lnTo>
                  <a:lnTo>
                    <a:pt x="12376" y="4234"/>
                  </a:lnTo>
                  <a:lnTo>
                    <a:pt x="13074" y="4746"/>
                  </a:lnTo>
                  <a:lnTo>
                    <a:pt x="13505" y="5165"/>
                  </a:lnTo>
                  <a:lnTo>
                    <a:pt x="15912" y="2792"/>
                  </a:lnTo>
                  <a:lnTo>
                    <a:pt x="15598" y="2478"/>
                  </a:lnTo>
                  <a:lnTo>
                    <a:pt x="14947" y="1885"/>
                  </a:lnTo>
                  <a:lnTo>
                    <a:pt x="14226" y="1373"/>
                  </a:lnTo>
                  <a:lnTo>
                    <a:pt x="13446" y="931"/>
                  </a:lnTo>
                  <a:lnTo>
                    <a:pt x="13039" y="745"/>
                  </a:lnTo>
                  <a:lnTo>
                    <a:pt x="12621" y="571"/>
                  </a:lnTo>
                  <a:lnTo>
                    <a:pt x="11725" y="292"/>
                  </a:lnTo>
                  <a:lnTo>
                    <a:pt x="10771" y="106"/>
                  </a:lnTo>
                  <a:lnTo>
                    <a:pt x="9748" y="12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65"/>
            <p:cNvSpPr/>
            <p:nvPr/>
          </p:nvSpPr>
          <p:spPr>
            <a:xfrm>
              <a:off x="3071031" y="2532665"/>
              <a:ext cx="404543" cy="617300"/>
            </a:xfrm>
            <a:custGeom>
              <a:rect b="b" l="l" r="r" t="t"/>
              <a:pathLst>
                <a:path extrusionOk="0" h="18192" w="11922">
                  <a:moveTo>
                    <a:pt x="5990" y="1"/>
                  </a:moveTo>
                  <a:lnTo>
                    <a:pt x="5432" y="12"/>
                  </a:lnTo>
                  <a:lnTo>
                    <a:pt x="4385" y="187"/>
                  </a:lnTo>
                  <a:lnTo>
                    <a:pt x="3420" y="536"/>
                  </a:lnTo>
                  <a:lnTo>
                    <a:pt x="2559" y="1048"/>
                  </a:lnTo>
                  <a:lnTo>
                    <a:pt x="2164" y="1373"/>
                  </a:lnTo>
                  <a:lnTo>
                    <a:pt x="1803" y="1722"/>
                  </a:lnTo>
                  <a:lnTo>
                    <a:pt x="1221" y="2467"/>
                  </a:lnTo>
                  <a:lnTo>
                    <a:pt x="849" y="3292"/>
                  </a:lnTo>
                  <a:lnTo>
                    <a:pt x="652" y="4188"/>
                  </a:lnTo>
                  <a:lnTo>
                    <a:pt x="640" y="4653"/>
                  </a:lnTo>
                  <a:lnTo>
                    <a:pt x="640" y="4990"/>
                  </a:lnTo>
                  <a:lnTo>
                    <a:pt x="733" y="5642"/>
                  </a:lnTo>
                  <a:lnTo>
                    <a:pt x="907" y="6247"/>
                  </a:lnTo>
                  <a:lnTo>
                    <a:pt x="1163" y="6805"/>
                  </a:lnTo>
                  <a:lnTo>
                    <a:pt x="1512" y="7328"/>
                  </a:lnTo>
                  <a:lnTo>
                    <a:pt x="1943" y="7805"/>
                  </a:lnTo>
                  <a:lnTo>
                    <a:pt x="2466" y="8236"/>
                  </a:lnTo>
                  <a:lnTo>
                    <a:pt x="3071" y="8631"/>
                  </a:lnTo>
                  <a:lnTo>
                    <a:pt x="3420" y="8817"/>
                  </a:lnTo>
                  <a:lnTo>
                    <a:pt x="3734" y="8968"/>
                  </a:lnTo>
                  <a:lnTo>
                    <a:pt x="5036" y="9468"/>
                  </a:lnTo>
                  <a:lnTo>
                    <a:pt x="6013" y="9829"/>
                  </a:lnTo>
                  <a:lnTo>
                    <a:pt x="6525" y="10003"/>
                  </a:lnTo>
                  <a:lnTo>
                    <a:pt x="7386" y="10364"/>
                  </a:lnTo>
                  <a:lnTo>
                    <a:pt x="8095" y="10725"/>
                  </a:lnTo>
                  <a:lnTo>
                    <a:pt x="8630" y="11097"/>
                  </a:lnTo>
                  <a:lnTo>
                    <a:pt x="8840" y="11283"/>
                  </a:lnTo>
                  <a:lnTo>
                    <a:pt x="9026" y="11481"/>
                  </a:lnTo>
                  <a:lnTo>
                    <a:pt x="9328" y="11911"/>
                  </a:lnTo>
                  <a:lnTo>
                    <a:pt x="9526" y="12388"/>
                  </a:lnTo>
                  <a:lnTo>
                    <a:pt x="9631" y="12888"/>
                  </a:lnTo>
                  <a:lnTo>
                    <a:pt x="9642" y="13167"/>
                  </a:lnTo>
                  <a:lnTo>
                    <a:pt x="9631" y="13481"/>
                  </a:lnTo>
                  <a:lnTo>
                    <a:pt x="9503" y="14074"/>
                  </a:lnTo>
                  <a:lnTo>
                    <a:pt x="9259" y="14609"/>
                  </a:lnTo>
                  <a:lnTo>
                    <a:pt x="8898" y="15063"/>
                  </a:lnTo>
                  <a:lnTo>
                    <a:pt x="8665" y="15272"/>
                  </a:lnTo>
                  <a:lnTo>
                    <a:pt x="8421" y="15458"/>
                  </a:lnTo>
                  <a:lnTo>
                    <a:pt x="7863" y="15749"/>
                  </a:lnTo>
                  <a:lnTo>
                    <a:pt x="7235" y="15947"/>
                  </a:lnTo>
                  <a:lnTo>
                    <a:pt x="6537" y="16051"/>
                  </a:lnTo>
                  <a:lnTo>
                    <a:pt x="6165" y="16051"/>
                  </a:lnTo>
                  <a:lnTo>
                    <a:pt x="5816" y="16040"/>
                  </a:lnTo>
                  <a:lnTo>
                    <a:pt x="5141" y="15912"/>
                  </a:lnTo>
                  <a:lnTo>
                    <a:pt x="4827" y="15796"/>
                  </a:lnTo>
                  <a:lnTo>
                    <a:pt x="4501" y="15656"/>
                  </a:lnTo>
                  <a:lnTo>
                    <a:pt x="3932" y="15295"/>
                  </a:lnTo>
                  <a:lnTo>
                    <a:pt x="3664" y="15086"/>
                  </a:lnTo>
                  <a:lnTo>
                    <a:pt x="3408" y="14853"/>
                  </a:lnTo>
                  <a:lnTo>
                    <a:pt x="2943" y="14318"/>
                  </a:lnTo>
                  <a:lnTo>
                    <a:pt x="2745" y="14004"/>
                  </a:lnTo>
                  <a:lnTo>
                    <a:pt x="2559" y="13679"/>
                  </a:lnTo>
                  <a:lnTo>
                    <a:pt x="2257" y="12981"/>
                  </a:lnTo>
                  <a:lnTo>
                    <a:pt x="2140" y="12597"/>
                  </a:lnTo>
                  <a:lnTo>
                    <a:pt x="0" y="13469"/>
                  </a:lnTo>
                  <a:lnTo>
                    <a:pt x="163" y="14004"/>
                  </a:lnTo>
                  <a:lnTo>
                    <a:pt x="605" y="14993"/>
                  </a:lnTo>
                  <a:lnTo>
                    <a:pt x="1175" y="15854"/>
                  </a:lnTo>
                  <a:lnTo>
                    <a:pt x="1873" y="16598"/>
                  </a:lnTo>
                  <a:lnTo>
                    <a:pt x="2280" y="16924"/>
                  </a:lnTo>
                  <a:lnTo>
                    <a:pt x="2699" y="17226"/>
                  </a:lnTo>
                  <a:lnTo>
                    <a:pt x="3594" y="17703"/>
                  </a:lnTo>
                  <a:lnTo>
                    <a:pt x="4548" y="18017"/>
                  </a:lnTo>
                  <a:lnTo>
                    <a:pt x="5571" y="18180"/>
                  </a:lnTo>
                  <a:lnTo>
                    <a:pt x="6107" y="18192"/>
                  </a:lnTo>
                  <a:lnTo>
                    <a:pt x="6711" y="18180"/>
                  </a:lnTo>
                  <a:lnTo>
                    <a:pt x="7840" y="18005"/>
                  </a:lnTo>
                  <a:lnTo>
                    <a:pt x="8875" y="17668"/>
                  </a:lnTo>
                  <a:lnTo>
                    <a:pt x="9817" y="17156"/>
                  </a:lnTo>
                  <a:lnTo>
                    <a:pt x="10247" y="16831"/>
                  </a:lnTo>
                  <a:lnTo>
                    <a:pt x="10456" y="16656"/>
                  </a:lnTo>
                  <a:lnTo>
                    <a:pt x="10817" y="16272"/>
                  </a:lnTo>
                  <a:lnTo>
                    <a:pt x="11131" y="15877"/>
                  </a:lnTo>
                  <a:lnTo>
                    <a:pt x="11399" y="15447"/>
                  </a:lnTo>
                  <a:lnTo>
                    <a:pt x="11608" y="14981"/>
                  </a:lnTo>
                  <a:lnTo>
                    <a:pt x="11759" y="14493"/>
                  </a:lnTo>
                  <a:lnTo>
                    <a:pt x="11899" y="13714"/>
                  </a:lnTo>
                  <a:lnTo>
                    <a:pt x="11922" y="13144"/>
                  </a:lnTo>
                  <a:lnTo>
                    <a:pt x="11910" y="12679"/>
                  </a:lnTo>
                  <a:lnTo>
                    <a:pt x="11771" y="11806"/>
                  </a:lnTo>
                  <a:lnTo>
                    <a:pt x="11480" y="11015"/>
                  </a:lnTo>
                  <a:lnTo>
                    <a:pt x="11061" y="10294"/>
                  </a:lnTo>
                  <a:lnTo>
                    <a:pt x="10805" y="9957"/>
                  </a:lnTo>
                  <a:lnTo>
                    <a:pt x="10503" y="9643"/>
                  </a:lnTo>
                  <a:lnTo>
                    <a:pt x="9747" y="9038"/>
                  </a:lnTo>
                  <a:lnTo>
                    <a:pt x="8805" y="8480"/>
                  </a:lnTo>
                  <a:lnTo>
                    <a:pt x="7665" y="7980"/>
                  </a:lnTo>
                  <a:lnTo>
                    <a:pt x="7025" y="7747"/>
                  </a:lnTo>
                  <a:lnTo>
                    <a:pt x="6386" y="7526"/>
                  </a:lnTo>
                  <a:lnTo>
                    <a:pt x="5304" y="7107"/>
                  </a:lnTo>
                  <a:lnTo>
                    <a:pt x="4467" y="6723"/>
                  </a:lnTo>
                  <a:lnTo>
                    <a:pt x="3850" y="6363"/>
                  </a:lnTo>
                  <a:lnTo>
                    <a:pt x="3629" y="6200"/>
                  </a:lnTo>
                  <a:lnTo>
                    <a:pt x="3455" y="6026"/>
                  </a:lnTo>
                  <a:lnTo>
                    <a:pt x="3187" y="5677"/>
                  </a:lnTo>
                  <a:lnTo>
                    <a:pt x="3013" y="5281"/>
                  </a:lnTo>
                  <a:lnTo>
                    <a:pt x="2931" y="4863"/>
                  </a:lnTo>
                  <a:lnTo>
                    <a:pt x="2920" y="4642"/>
                  </a:lnTo>
                  <a:lnTo>
                    <a:pt x="2931" y="4374"/>
                  </a:lnTo>
                  <a:lnTo>
                    <a:pt x="3048" y="3874"/>
                  </a:lnTo>
                  <a:lnTo>
                    <a:pt x="3269" y="3432"/>
                  </a:lnTo>
                  <a:lnTo>
                    <a:pt x="3606" y="3036"/>
                  </a:lnTo>
                  <a:lnTo>
                    <a:pt x="3827" y="2862"/>
                  </a:lnTo>
                  <a:lnTo>
                    <a:pt x="4048" y="2699"/>
                  </a:lnTo>
                  <a:lnTo>
                    <a:pt x="4548" y="2420"/>
                  </a:lnTo>
                  <a:lnTo>
                    <a:pt x="5106" y="2246"/>
                  </a:lnTo>
                  <a:lnTo>
                    <a:pt x="5711" y="2153"/>
                  </a:lnTo>
                  <a:lnTo>
                    <a:pt x="6037" y="2141"/>
                  </a:lnTo>
                  <a:lnTo>
                    <a:pt x="6339" y="2153"/>
                  </a:lnTo>
                  <a:lnTo>
                    <a:pt x="6909" y="2222"/>
                  </a:lnTo>
                  <a:lnTo>
                    <a:pt x="7432" y="2385"/>
                  </a:lnTo>
                  <a:lnTo>
                    <a:pt x="7921" y="2629"/>
                  </a:lnTo>
                  <a:lnTo>
                    <a:pt x="8142" y="2781"/>
                  </a:lnTo>
                  <a:lnTo>
                    <a:pt x="8351" y="2943"/>
                  </a:lnTo>
                  <a:lnTo>
                    <a:pt x="8712" y="3304"/>
                  </a:lnTo>
                  <a:lnTo>
                    <a:pt x="9003" y="3711"/>
                  </a:lnTo>
                  <a:lnTo>
                    <a:pt x="9224" y="4153"/>
                  </a:lnTo>
                  <a:lnTo>
                    <a:pt x="9305" y="4397"/>
                  </a:lnTo>
                  <a:lnTo>
                    <a:pt x="11399" y="3525"/>
                  </a:lnTo>
                  <a:lnTo>
                    <a:pt x="11271" y="3153"/>
                  </a:lnTo>
                  <a:lnTo>
                    <a:pt x="10898" y="2467"/>
                  </a:lnTo>
                  <a:lnTo>
                    <a:pt x="10410" y="1839"/>
                  </a:lnTo>
                  <a:lnTo>
                    <a:pt x="9805" y="1280"/>
                  </a:lnTo>
                  <a:lnTo>
                    <a:pt x="9445" y="1024"/>
                  </a:lnTo>
                  <a:lnTo>
                    <a:pt x="9072" y="780"/>
                  </a:lnTo>
                  <a:lnTo>
                    <a:pt x="8281" y="396"/>
                  </a:lnTo>
                  <a:lnTo>
                    <a:pt x="7409" y="140"/>
                  </a:lnTo>
                  <a:lnTo>
                    <a:pt x="6479" y="12"/>
                  </a:lnTo>
                  <a:lnTo>
                    <a:pt x="59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65"/>
            <p:cNvSpPr/>
            <p:nvPr/>
          </p:nvSpPr>
          <p:spPr>
            <a:xfrm>
              <a:off x="3537908" y="2732391"/>
              <a:ext cx="358395" cy="417573"/>
            </a:xfrm>
            <a:custGeom>
              <a:rect b="b" l="l" r="r" t="t"/>
              <a:pathLst>
                <a:path extrusionOk="0" h="12306" w="10562">
                  <a:moveTo>
                    <a:pt x="1" y="0"/>
                  </a:moveTo>
                  <a:lnTo>
                    <a:pt x="1" y="7490"/>
                  </a:lnTo>
                  <a:lnTo>
                    <a:pt x="24" y="8060"/>
                  </a:lnTo>
                  <a:lnTo>
                    <a:pt x="164" y="9084"/>
                  </a:lnTo>
                  <a:lnTo>
                    <a:pt x="466" y="9979"/>
                  </a:lnTo>
                  <a:lnTo>
                    <a:pt x="896" y="10735"/>
                  </a:lnTo>
                  <a:lnTo>
                    <a:pt x="1187" y="11061"/>
                  </a:lnTo>
                  <a:lnTo>
                    <a:pt x="1489" y="11352"/>
                  </a:lnTo>
                  <a:lnTo>
                    <a:pt x="2211" y="11817"/>
                  </a:lnTo>
                  <a:lnTo>
                    <a:pt x="3048" y="12131"/>
                  </a:lnTo>
                  <a:lnTo>
                    <a:pt x="4025" y="12294"/>
                  </a:lnTo>
                  <a:lnTo>
                    <a:pt x="4560" y="12306"/>
                  </a:lnTo>
                  <a:lnTo>
                    <a:pt x="4839" y="12294"/>
                  </a:lnTo>
                  <a:lnTo>
                    <a:pt x="5397" y="12224"/>
                  </a:lnTo>
                  <a:lnTo>
                    <a:pt x="5944" y="12085"/>
                  </a:lnTo>
                  <a:lnTo>
                    <a:pt x="6479" y="11864"/>
                  </a:lnTo>
                  <a:lnTo>
                    <a:pt x="6758" y="11724"/>
                  </a:lnTo>
                  <a:lnTo>
                    <a:pt x="7014" y="11584"/>
                  </a:lnTo>
                  <a:lnTo>
                    <a:pt x="7479" y="11247"/>
                  </a:lnTo>
                  <a:lnTo>
                    <a:pt x="7875" y="10887"/>
                  </a:lnTo>
                  <a:lnTo>
                    <a:pt x="8189" y="10491"/>
                  </a:lnTo>
                  <a:lnTo>
                    <a:pt x="8317" y="10270"/>
                  </a:lnTo>
                  <a:lnTo>
                    <a:pt x="8422" y="10270"/>
                  </a:lnTo>
                  <a:lnTo>
                    <a:pt x="8422" y="11933"/>
                  </a:lnTo>
                  <a:lnTo>
                    <a:pt x="10562" y="11933"/>
                  </a:lnTo>
                  <a:lnTo>
                    <a:pt x="10562" y="12"/>
                  </a:lnTo>
                  <a:lnTo>
                    <a:pt x="8340" y="12"/>
                  </a:lnTo>
                  <a:lnTo>
                    <a:pt x="8340" y="6606"/>
                  </a:lnTo>
                  <a:lnTo>
                    <a:pt x="8328" y="6979"/>
                  </a:lnTo>
                  <a:lnTo>
                    <a:pt x="8212" y="7676"/>
                  </a:lnTo>
                  <a:lnTo>
                    <a:pt x="7991" y="8328"/>
                  </a:lnTo>
                  <a:lnTo>
                    <a:pt x="7654" y="8921"/>
                  </a:lnTo>
                  <a:lnTo>
                    <a:pt x="7433" y="9200"/>
                  </a:lnTo>
                  <a:lnTo>
                    <a:pt x="7212" y="9456"/>
                  </a:lnTo>
                  <a:lnTo>
                    <a:pt x="6700" y="9851"/>
                  </a:lnTo>
                  <a:lnTo>
                    <a:pt x="6142" y="10119"/>
                  </a:lnTo>
                  <a:lnTo>
                    <a:pt x="5525" y="10259"/>
                  </a:lnTo>
                  <a:lnTo>
                    <a:pt x="5200" y="10270"/>
                  </a:lnTo>
                  <a:lnTo>
                    <a:pt x="4839" y="10259"/>
                  </a:lnTo>
                  <a:lnTo>
                    <a:pt x="4211" y="10165"/>
                  </a:lnTo>
                  <a:lnTo>
                    <a:pt x="3664" y="9991"/>
                  </a:lnTo>
                  <a:lnTo>
                    <a:pt x="3211" y="9712"/>
                  </a:lnTo>
                  <a:lnTo>
                    <a:pt x="2839" y="9351"/>
                  </a:lnTo>
                  <a:lnTo>
                    <a:pt x="2560" y="8898"/>
                  </a:lnTo>
                  <a:lnTo>
                    <a:pt x="2362" y="8339"/>
                  </a:lnTo>
                  <a:lnTo>
                    <a:pt x="2257" y="7711"/>
                  </a:lnTo>
                  <a:lnTo>
                    <a:pt x="2245" y="7351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65"/>
            <p:cNvSpPr/>
            <p:nvPr/>
          </p:nvSpPr>
          <p:spPr>
            <a:xfrm>
              <a:off x="3962199" y="2539384"/>
              <a:ext cx="107770" cy="597959"/>
            </a:xfrm>
            <a:custGeom>
              <a:rect b="b" l="l" r="r" t="t"/>
              <a:pathLst>
                <a:path extrusionOk="0" h="17622" w="3176">
                  <a:moveTo>
                    <a:pt x="1431" y="1"/>
                  </a:moveTo>
                  <a:lnTo>
                    <a:pt x="1128" y="59"/>
                  </a:lnTo>
                  <a:lnTo>
                    <a:pt x="849" y="175"/>
                  </a:lnTo>
                  <a:lnTo>
                    <a:pt x="593" y="349"/>
                  </a:lnTo>
                  <a:lnTo>
                    <a:pt x="465" y="466"/>
                  </a:lnTo>
                  <a:lnTo>
                    <a:pt x="361" y="582"/>
                  </a:lnTo>
                  <a:lnTo>
                    <a:pt x="186" y="838"/>
                  </a:lnTo>
                  <a:lnTo>
                    <a:pt x="70" y="1117"/>
                  </a:lnTo>
                  <a:lnTo>
                    <a:pt x="12" y="1420"/>
                  </a:lnTo>
                  <a:lnTo>
                    <a:pt x="0" y="1582"/>
                  </a:lnTo>
                  <a:lnTo>
                    <a:pt x="12" y="1745"/>
                  </a:lnTo>
                  <a:lnTo>
                    <a:pt x="70" y="2048"/>
                  </a:lnTo>
                  <a:lnTo>
                    <a:pt x="186" y="2327"/>
                  </a:lnTo>
                  <a:lnTo>
                    <a:pt x="361" y="2583"/>
                  </a:lnTo>
                  <a:lnTo>
                    <a:pt x="465" y="2699"/>
                  </a:lnTo>
                  <a:lnTo>
                    <a:pt x="593" y="2804"/>
                  </a:lnTo>
                  <a:lnTo>
                    <a:pt x="849" y="2978"/>
                  </a:lnTo>
                  <a:lnTo>
                    <a:pt x="1128" y="3094"/>
                  </a:lnTo>
                  <a:lnTo>
                    <a:pt x="1431" y="3164"/>
                  </a:lnTo>
                  <a:lnTo>
                    <a:pt x="1756" y="3164"/>
                  </a:lnTo>
                  <a:lnTo>
                    <a:pt x="2059" y="3094"/>
                  </a:lnTo>
                  <a:lnTo>
                    <a:pt x="2338" y="2978"/>
                  </a:lnTo>
                  <a:lnTo>
                    <a:pt x="2594" y="2804"/>
                  </a:lnTo>
                  <a:lnTo>
                    <a:pt x="2710" y="2699"/>
                  </a:lnTo>
                  <a:lnTo>
                    <a:pt x="2815" y="2583"/>
                  </a:lnTo>
                  <a:lnTo>
                    <a:pt x="2989" y="2327"/>
                  </a:lnTo>
                  <a:lnTo>
                    <a:pt x="3105" y="2048"/>
                  </a:lnTo>
                  <a:lnTo>
                    <a:pt x="3175" y="1745"/>
                  </a:lnTo>
                  <a:lnTo>
                    <a:pt x="3175" y="1582"/>
                  </a:lnTo>
                  <a:lnTo>
                    <a:pt x="3175" y="1420"/>
                  </a:lnTo>
                  <a:lnTo>
                    <a:pt x="3105" y="1117"/>
                  </a:lnTo>
                  <a:lnTo>
                    <a:pt x="2989" y="838"/>
                  </a:lnTo>
                  <a:lnTo>
                    <a:pt x="2815" y="582"/>
                  </a:lnTo>
                  <a:lnTo>
                    <a:pt x="2710" y="466"/>
                  </a:lnTo>
                  <a:lnTo>
                    <a:pt x="2594" y="349"/>
                  </a:lnTo>
                  <a:lnTo>
                    <a:pt x="2338" y="175"/>
                  </a:lnTo>
                  <a:lnTo>
                    <a:pt x="2059" y="59"/>
                  </a:lnTo>
                  <a:lnTo>
                    <a:pt x="1756" y="1"/>
                  </a:lnTo>
                  <a:close/>
                  <a:moveTo>
                    <a:pt x="477" y="5688"/>
                  </a:moveTo>
                  <a:lnTo>
                    <a:pt x="477" y="17621"/>
                  </a:lnTo>
                  <a:lnTo>
                    <a:pt x="2710" y="17621"/>
                  </a:lnTo>
                  <a:lnTo>
                    <a:pt x="2710" y="5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65"/>
            <p:cNvSpPr/>
            <p:nvPr/>
          </p:nvSpPr>
          <p:spPr>
            <a:xfrm>
              <a:off x="4099931" y="2608436"/>
              <a:ext cx="256564" cy="535217"/>
            </a:xfrm>
            <a:custGeom>
              <a:rect b="b" l="l" r="r" t="t"/>
              <a:pathLst>
                <a:path extrusionOk="0" h="15773" w="7561">
                  <a:moveTo>
                    <a:pt x="2094" y="1"/>
                  </a:moveTo>
                  <a:lnTo>
                    <a:pt x="2094" y="3641"/>
                  </a:lnTo>
                  <a:lnTo>
                    <a:pt x="0" y="3641"/>
                  </a:lnTo>
                  <a:lnTo>
                    <a:pt x="0" y="5700"/>
                  </a:lnTo>
                  <a:lnTo>
                    <a:pt x="2094" y="5700"/>
                  </a:lnTo>
                  <a:lnTo>
                    <a:pt x="2094" y="12365"/>
                  </a:lnTo>
                  <a:lnTo>
                    <a:pt x="2117" y="12760"/>
                  </a:lnTo>
                  <a:lnTo>
                    <a:pt x="2245" y="13470"/>
                  </a:lnTo>
                  <a:lnTo>
                    <a:pt x="2489" y="14098"/>
                  </a:lnTo>
                  <a:lnTo>
                    <a:pt x="2850" y="14633"/>
                  </a:lnTo>
                  <a:lnTo>
                    <a:pt x="3082" y="14865"/>
                  </a:lnTo>
                  <a:lnTo>
                    <a:pt x="3338" y="15086"/>
                  </a:lnTo>
                  <a:lnTo>
                    <a:pt x="3885" y="15424"/>
                  </a:lnTo>
                  <a:lnTo>
                    <a:pt x="4490" y="15645"/>
                  </a:lnTo>
                  <a:lnTo>
                    <a:pt x="5153" y="15761"/>
                  </a:lnTo>
                  <a:lnTo>
                    <a:pt x="5513" y="15772"/>
                  </a:lnTo>
                  <a:lnTo>
                    <a:pt x="6095" y="15761"/>
                  </a:lnTo>
                  <a:lnTo>
                    <a:pt x="6862" y="15645"/>
                  </a:lnTo>
                  <a:lnTo>
                    <a:pt x="7339" y="15517"/>
                  </a:lnTo>
                  <a:lnTo>
                    <a:pt x="7560" y="15435"/>
                  </a:lnTo>
                  <a:lnTo>
                    <a:pt x="6851" y="13446"/>
                  </a:lnTo>
                  <a:lnTo>
                    <a:pt x="6630" y="13539"/>
                  </a:lnTo>
                  <a:lnTo>
                    <a:pt x="6374" y="13609"/>
                  </a:lnTo>
                  <a:lnTo>
                    <a:pt x="6106" y="13656"/>
                  </a:lnTo>
                  <a:lnTo>
                    <a:pt x="5851" y="13667"/>
                  </a:lnTo>
                  <a:lnTo>
                    <a:pt x="5560" y="13644"/>
                  </a:lnTo>
                  <a:lnTo>
                    <a:pt x="5164" y="13504"/>
                  </a:lnTo>
                  <a:lnTo>
                    <a:pt x="4920" y="13342"/>
                  </a:lnTo>
                  <a:lnTo>
                    <a:pt x="4804" y="13237"/>
                  </a:lnTo>
                  <a:lnTo>
                    <a:pt x="4688" y="13132"/>
                  </a:lnTo>
                  <a:lnTo>
                    <a:pt x="4513" y="12818"/>
                  </a:lnTo>
                  <a:lnTo>
                    <a:pt x="4397" y="12423"/>
                  </a:lnTo>
                  <a:lnTo>
                    <a:pt x="4339" y="11923"/>
                  </a:lnTo>
                  <a:lnTo>
                    <a:pt x="4339" y="11632"/>
                  </a:lnTo>
                  <a:lnTo>
                    <a:pt x="4339" y="5700"/>
                  </a:lnTo>
                  <a:lnTo>
                    <a:pt x="7258" y="5700"/>
                  </a:lnTo>
                  <a:lnTo>
                    <a:pt x="7258" y="3641"/>
                  </a:lnTo>
                  <a:lnTo>
                    <a:pt x="4339" y="3641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65"/>
            <p:cNvSpPr/>
            <p:nvPr/>
          </p:nvSpPr>
          <p:spPr>
            <a:xfrm>
              <a:off x="4366335" y="2719361"/>
              <a:ext cx="396264" cy="431011"/>
            </a:xfrm>
            <a:custGeom>
              <a:rect b="b" l="l" r="r" t="t"/>
              <a:pathLst>
                <a:path extrusionOk="0" h="12702" w="11678">
                  <a:moveTo>
                    <a:pt x="5851" y="2047"/>
                  </a:moveTo>
                  <a:lnTo>
                    <a:pt x="6223" y="2059"/>
                  </a:lnTo>
                  <a:lnTo>
                    <a:pt x="6909" y="2164"/>
                  </a:lnTo>
                  <a:lnTo>
                    <a:pt x="7525" y="2361"/>
                  </a:lnTo>
                  <a:lnTo>
                    <a:pt x="8060" y="2664"/>
                  </a:lnTo>
                  <a:lnTo>
                    <a:pt x="8293" y="2861"/>
                  </a:lnTo>
                  <a:lnTo>
                    <a:pt x="8502" y="3071"/>
                  </a:lnTo>
                  <a:lnTo>
                    <a:pt x="8863" y="3524"/>
                  </a:lnTo>
                  <a:lnTo>
                    <a:pt x="9107" y="4036"/>
                  </a:lnTo>
                  <a:lnTo>
                    <a:pt x="9258" y="4606"/>
                  </a:lnTo>
                  <a:lnTo>
                    <a:pt x="9293" y="4908"/>
                  </a:lnTo>
                  <a:lnTo>
                    <a:pt x="2466" y="4908"/>
                  </a:lnTo>
                  <a:lnTo>
                    <a:pt x="2536" y="4594"/>
                  </a:lnTo>
                  <a:lnTo>
                    <a:pt x="2757" y="4001"/>
                  </a:lnTo>
                  <a:lnTo>
                    <a:pt x="3059" y="3478"/>
                  </a:lnTo>
                  <a:lnTo>
                    <a:pt x="3443" y="3024"/>
                  </a:lnTo>
                  <a:lnTo>
                    <a:pt x="3664" y="2827"/>
                  </a:lnTo>
                  <a:lnTo>
                    <a:pt x="3897" y="2640"/>
                  </a:lnTo>
                  <a:lnTo>
                    <a:pt x="4397" y="2350"/>
                  </a:lnTo>
                  <a:lnTo>
                    <a:pt x="4943" y="2152"/>
                  </a:lnTo>
                  <a:lnTo>
                    <a:pt x="5536" y="2059"/>
                  </a:lnTo>
                  <a:lnTo>
                    <a:pt x="5851" y="2047"/>
                  </a:lnTo>
                  <a:close/>
                  <a:moveTo>
                    <a:pt x="5571" y="0"/>
                  </a:moveTo>
                  <a:lnTo>
                    <a:pt x="4955" y="58"/>
                  </a:lnTo>
                  <a:lnTo>
                    <a:pt x="4373" y="175"/>
                  </a:lnTo>
                  <a:lnTo>
                    <a:pt x="3815" y="349"/>
                  </a:lnTo>
                  <a:lnTo>
                    <a:pt x="3280" y="570"/>
                  </a:lnTo>
                  <a:lnTo>
                    <a:pt x="2780" y="861"/>
                  </a:lnTo>
                  <a:lnTo>
                    <a:pt x="2315" y="1198"/>
                  </a:lnTo>
                  <a:lnTo>
                    <a:pt x="1873" y="1594"/>
                  </a:lnTo>
                  <a:lnTo>
                    <a:pt x="1663" y="1815"/>
                  </a:lnTo>
                  <a:lnTo>
                    <a:pt x="1454" y="2047"/>
                  </a:lnTo>
                  <a:lnTo>
                    <a:pt x="1093" y="2524"/>
                  </a:lnTo>
                  <a:lnTo>
                    <a:pt x="779" y="3036"/>
                  </a:lnTo>
                  <a:lnTo>
                    <a:pt x="524" y="3571"/>
                  </a:lnTo>
                  <a:lnTo>
                    <a:pt x="314" y="4141"/>
                  </a:lnTo>
                  <a:lnTo>
                    <a:pt x="163" y="4734"/>
                  </a:lnTo>
                  <a:lnTo>
                    <a:pt x="23" y="5676"/>
                  </a:lnTo>
                  <a:lnTo>
                    <a:pt x="0" y="6351"/>
                  </a:lnTo>
                  <a:lnTo>
                    <a:pt x="12" y="6688"/>
                  </a:lnTo>
                  <a:lnTo>
                    <a:pt x="58" y="7351"/>
                  </a:lnTo>
                  <a:lnTo>
                    <a:pt x="163" y="7979"/>
                  </a:lnTo>
                  <a:lnTo>
                    <a:pt x="326" y="8572"/>
                  </a:lnTo>
                  <a:lnTo>
                    <a:pt x="535" y="9142"/>
                  </a:lnTo>
                  <a:lnTo>
                    <a:pt x="803" y="9677"/>
                  </a:lnTo>
                  <a:lnTo>
                    <a:pt x="1128" y="10189"/>
                  </a:lnTo>
                  <a:lnTo>
                    <a:pt x="1501" y="10677"/>
                  </a:lnTo>
                  <a:lnTo>
                    <a:pt x="1710" y="10898"/>
                  </a:lnTo>
                  <a:lnTo>
                    <a:pt x="1919" y="11119"/>
                  </a:lnTo>
                  <a:lnTo>
                    <a:pt x="2373" y="11515"/>
                  </a:lnTo>
                  <a:lnTo>
                    <a:pt x="2861" y="11852"/>
                  </a:lnTo>
                  <a:lnTo>
                    <a:pt x="3373" y="12143"/>
                  </a:lnTo>
                  <a:lnTo>
                    <a:pt x="3908" y="12364"/>
                  </a:lnTo>
                  <a:lnTo>
                    <a:pt x="4478" y="12527"/>
                  </a:lnTo>
                  <a:lnTo>
                    <a:pt x="5083" y="12643"/>
                  </a:lnTo>
                  <a:lnTo>
                    <a:pt x="5711" y="12701"/>
                  </a:lnTo>
                  <a:lnTo>
                    <a:pt x="6037" y="12701"/>
                  </a:lnTo>
                  <a:lnTo>
                    <a:pt x="6479" y="12690"/>
                  </a:lnTo>
                  <a:lnTo>
                    <a:pt x="7328" y="12585"/>
                  </a:lnTo>
                  <a:lnTo>
                    <a:pt x="8130" y="12376"/>
                  </a:lnTo>
                  <a:lnTo>
                    <a:pt x="8886" y="12061"/>
                  </a:lnTo>
                  <a:lnTo>
                    <a:pt x="9247" y="11864"/>
                  </a:lnTo>
                  <a:lnTo>
                    <a:pt x="9596" y="11643"/>
                  </a:lnTo>
                  <a:lnTo>
                    <a:pt x="10235" y="11131"/>
                  </a:lnTo>
                  <a:lnTo>
                    <a:pt x="10782" y="10549"/>
                  </a:lnTo>
                  <a:lnTo>
                    <a:pt x="11271" y="9875"/>
                  </a:lnTo>
                  <a:lnTo>
                    <a:pt x="11480" y="9503"/>
                  </a:lnTo>
                  <a:lnTo>
                    <a:pt x="9479" y="8537"/>
                  </a:lnTo>
                  <a:lnTo>
                    <a:pt x="9328" y="8793"/>
                  </a:lnTo>
                  <a:lnTo>
                    <a:pt x="8991" y="9258"/>
                  </a:lnTo>
                  <a:lnTo>
                    <a:pt x="8630" y="9666"/>
                  </a:lnTo>
                  <a:lnTo>
                    <a:pt x="8235" y="9991"/>
                  </a:lnTo>
                  <a:lnTo>
                    <a:pt x="7816" y="10259"/>
                  </a:lnTo>
                  <a:lnTo>
                    <a:pt x="7374" y="10468"/>
                  </a:lnTo>
                  <a:lnTo>
                    <a:pt x="6897" y="10596"/>
                  </a:lnTo>
                  <a:lnTo>
                    <a:pt x="6386" y="10666"/>
                  </a:lnTo>
                  <a:lnTo>
                    <a:pt x="6130" y="10666"/>
                  </a:lnTo>
                  <a:lnTo>
                    <a:pt x="5746" y="10654"/>
                  </a:lnTo>
                  <a:lnTo>
                    <a:pt x="5013" y="10526"/>
                  </a:lnTo>
                  <a:lnTo>
                    <a:pt x="4350" y="10247"/>
                  </a:lnTo>
                  <a:lnTo>
                    <a:pt x="3734" y="9852"/>
                  </a:lnTo>
                  <a:lnTo>
                    <a:pt x="3455" y="9596"/>
                  </a:lnTo>
                  <a:lnTo>
                    <a:pt x="3187" y="9317"/>
                  </a:lnTo>
                  <a:lnTo>
                    <a:pt x="2757" y="8700"/>
                  </a:lnTo>
                  <a:lnTo>
                    <a:pt x="2466" y="7991"/>
                  </a:lnTo>
                  <a:lnTo>
                    <a:pt x="2303" y="7200"/>
                  </a:lnTo>
                  <a:lnTo>
                    <a:pt x="2291" y="6769"/>
                  </a:lnTo>
                  <a:lnTo>
                    <a:pt x="11643" y="6769"/>
                  </a:lnTo>
                  <a:lnTo>
                    <a:pt x="11678" y="6525"/>
                  </a:lnTo>
                  <a:lnTo>
                    <a:pt x="11666" y="5769"/>
                  </a:lnTo>
                  <a:lnTo>
                    <a:pt x="11526" y="4722"/>
                  </a:lnTo>
                  <a:lnTo>
                    <a:pt x="11375" y="4083"/>
                  </a:lnTo>
                  <a:lnTo>
                    <a:pt x="11178" y="3478"/>
                  </a:lnTo>
                  <a:lnTo>
                    <a:pt x="10933" y="2920"/>
                  </a:lnTo>
                  <a:lnTo>
                    <a:pt x="10642" y="2408"/>
                  </a:lnTo>
                  <a:lnTo>
                    <a:pt x="10305" y="1931"/>
                  </a:lnTo>
                  <a:lnTo>
                    <a:pt x="10107" y="1710"/>
                  </a:lnTo>
                  <a:lnTo>
                    <a:pt x="9910" y="1501"/>
                  </a:lnTo>
                  <a:lnTo>
                    <a:pt x="9479" y="1128"/>
                  </a:lnTo>
                  <a:lnTo>
                    <a:pt x="9026" y="803"/>
                  </a:lnTo>
                  <a:lnTo>
                    <a:pt x="8537" y="535"/>
                  </a:lnTo>
                  <a:lnTo>
                    <a:pt x="8002" y="326"/>
                  </a:lnTo>
                  <a:lnTo>
                    <a:pt x="7444" y="163"/>
                  </a:lnTo>
                  <a:lnTo>
                    <a:pt x="6851" y="58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_Blank">
  <p:cSld name="CUSTOM_4"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8" name="Google Shape;2558;p166"/>
          <p:cNvGrpSpPr/>
          <p:nvPr/>
        </p:nvGrpSpPr>
        <p:grpSpPr>
          <a:xfrm>
            <a:off x="12912" y="4956874"/>
            <a:ext cx="9009062" cy="145800"/>
            <a:chOff x="12912" y="4956874"/>
            <a:chExt cx="9009062" cy="145800"/>
          </a:xfrm>
        </p:grpSpPr>
        <p:pic>
          <p:nvPicPr>
            <p:cNvPr id="2559" name="Google Shape;2559;p166"/>
            <p:cNvPicPr preferRelativeResize="0"/>
            <p:nvPr/>
          </p:nvPicPr>
          <p:blipFill rotWithShape="1">
            <a:blip r:embed="rId2">
              <a:alphaModFix amt="60000"/>
            </a:blip>
            <a:srcRect b="18174" l="4321" r="4321" t="18167"/>
            <a:stretch/>
          </p:blipFill>
          <p:spPr>
            <a:xfrm>
              <a:off x="8469176" y="4973741"/>
              <a:ext cx="552799" cy="11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0" name="Google Shape;2560;p166"/>
            <p:cNvSpPr txBox="1"/>
            <p:nvPr/>
          </p:nvSpPr>
          <p:spPr>
            <a:xfrm>
              <a:off x="12912" y="4956874"/>
              <a:ext cx="2065800" cy="1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300" lIns="92300" spcFirstLastPara="1" rIns="92300" wrap="square" tIns="92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600">
                  <a:solidFill>
                    <a:srgbClr val="90909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Globant proprietary | Confidential information</a:t>
              </a:r>
              <a:endParaRPr sz="600">
                <a:solidFill>
                  <a:srgbClr val="90909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Title / Left 2">
  <p:cSld name="CUSTOM_9"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67"/>
          <p:cNvSpPr txBox="1"/>
          <p:nvPr>
            <p:ph type="title"/>
          </p:nvPr>
        </p:nvSpPr>
        <p:spPr>
          <a:xfrm>
            <a:off x="685800" y="2343150"/>
            <a:ext cx="5334000" cy="1943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563" name="Google Shape;2563;p167"/>
          <p:cNvSpPr txBox="1"/>
          <p:nvPr>
            <p:ph idx="1" type="subTitle"/>
          </p:nvPr>
        </p:nvSpPr>
        <p:spPr>
          <a:xfrm>
            <a:off x="5257800" y="1638300"/>
            <a:ext cx="2286000" cy="1285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2564" name="Google Shape;2564;p167"/>
          <p:cNvGrpSpPr/>
          <p:nvPr/>
        </p:nvGrpSpPr>
        <p:grpSpPr>
          <a:xfrm>
            <a:off x="581660" y="4433681"/>
            <a:ext cx="1710967" cy="562474"/>
            <a:chOff x="1325450" y="2304375"/>
            <a:chExt cx="1956061" cy="643048"/>
          </a:xfrm>
        </p:grpSpPr>
        <p:grpSp>
          <p:nvGrpSpPr>
            <p:cNvPr id="2565" name="Google Shape;2565;p167"/>
            <p:cNvGrpSpPr/>
            <p:nvPr/>
          </p:nvGrpSpPr>
          <p:grpSpPr>
            <a:xfrm>
              <a:off x="1532144" y="2517656"/>
              <a:ext cx="1543000" cy="273170"/>
              <a:chOff x="1532144" y="2517656"/>
              <a:chExt cx="1543000" cy="273170"/>
            </a:xfrm>
          </p:grpSpPr>
          <p:sp>
            <p:nvSpPr>
              <p:cNvPr id="2566" name="Google Shape;2566;p167"/>
              <p:cNvSpPr/>
              <p:nvPr/>
            </p:nvSpPr>
            <p:spPr>
              <a:xfrm>
                <a:off x="1532144" y="2517656"/>
                <a:ext cx="837369" cy="273170"/>
              </a:xfrm>
              <a:custGeom>
                <a:rect b="b" l="l" r="r" t="t"/>
                <a:pathLst>
                  <a:path extrusionOk="0" h="39908" w="122333">
                    <a:moveTo>
                      <a:pt x="113784" y="14889"/>
                    </a:moveTo>
                    <a:lnTo>
                      <a:pt x="114381" y="14949"/>
                    </a:lnTo>
                    <a:lnTo>
                      <a:pt x="114963" y="15098"/>
                    </a:lnTo>
                    <a:lnTo>
                      <a:pt x="115515" y="15322"/>
                    </a:lnTo>
                    <a:lnTo>
                      <a:pt x="115783" y="15471"/>
                    </a:lnTo>
                    <a:lnTo>
                      <a:pt x="116022" y="15591"/>
                    </a:lnTo>
                    <a:lnTo>
                      <a:pt x="116439" y="15919"/>
                    </a:lnTo>
                    <a:lnTo>
                      <a:pt x="116783" y="16307"/>
                    </a:lnTo>
                    <a:lnTo>
                      <a:pt x="117066" y="16754"/>
                    </a:lnTo>
                    <a:lnTo>
                      <a:pt x="117185" y="16993"/>
                    </a:lnTo>
                    <a:lnTo>
                      <a:pt x="108264" y="20693"/>
                    </a:lnTo>
                    <a:lnTo>
                      <a:pt x="108264" y="20036"/>
                    </a:lnTo>
                    <a:lnTo>
                      <a:pt x="108443" y="18858"/>
                    </a:lnTo>
                    <a:lnTo>
                      <a:pt x="108846" y="17799"/>
                    </a:lnTo>
                    <a:lnTo>
                      <a:pt x="109487" y="16874"/>
                    </a:lnTo>
                    <a:lnTo>
                      <a:pt x="109890" y="16471"/>
                    </a:lnTo>
                    <a:lnTo>
                      <a:pt x="110308" y="16083"/>
                    </a:lnTo>
                    <a:lnTo>
                      <a:pt x="111173" y="15501"/>
                    </a:lnTo>
                    <a:lnTo>
                      <a:pt x="112083" y="15098"/>
                    </a:lnTo>
                    <a:lnTo>
                      <a:pt x="113008" y="14904"/>
                    </a:lnTo>
                    <a:lnTo>
                      <a:pt x="113486" y="14889"/>
                    </a:lnTo>
                    <a:close/>
                    <a:moveTo>
                      <a:pt x="41265" y="14934"/>
                    </a:moveTo>
                    <a:lnTo>
                      <a:pt x="42309" y="14964"/>
                    </a:lnTo>
                    <a:lnTo>
                      <a:pt x="43353" y="15188"/>
                    </a:lnTo>
                    <a:lnTo>
                      <a:pt x="44338" y="15620"/>
                    </a:lnTo>
                    <a:lnTo>
                      <a:pt x="45248" y="16247"/>
                    </a:lnTo>
                    <a:lnTo>
                      <a:pt x="45651" y="16635"/>
                    </a:lnTo>
                    <a:lnTo>
                      <a:pt x="46039" y="17112"/>
                    </a:lnTo>
                    <a:lnTo>
                      <a:pt x="46665" y="18142"/>
                    </a:lnTo>
                    <a:lnTo>
                      <a:pt x="47068" y="19246"/>
                    </a:lnTo>
                    <a:lnTo>
                      <a:pt x="47277" y="20394"/>
                    </a:lnTo>
                    <a:lnTo>
                      <a:pt x="47262" y="21558"/>
                    </a:lnTo>
                    <a:lnTo>
                      <a:pt x="47053" y="22707"/>
                    </a:lnTo>
                    <a:lnTo>
                      <a:pt x="46650" y="23811"/>
                    </a:lnTo>
                    <a:lnTo>
                      <a:pt x="46024" y="24840"/>
                    </a:lnTo>
                    <a:lnTo>
                      <a:pt x="45636" y="25317"/>
                    </a:lnTo>
                    <a:lnTo>
                      <a:pt x="45517" y="25437"/>
                    </a:lnTo>
                    <a:lnTo>
                      <a:pt x="45382" y="25556"/>
                    </a:lnTo>
                    <a:lnTo>
                      <a:pt x="44965" y="25914"/>
                    </a:lnTo>
                    <a:lnTo>
                      <a:pt x="44040" y="26481"/>
                    </a:lnTo>
                    <a:lnTo>
                      <a:pt x="43040" y="26854"/>
                    </a:lnTo>
                    <a:lnTo>
                      <a:pt x="42011" y="27018"/>
                    </a:lnTo>
                    <a:lnTo>
                      <a:pt x="40967" y="26988"/>
                    </a:lnTo>
                    <a:lnTo>
                      <a:pt x="39952" y="26750"/>
                    </a:lnTo>
                    <a:lnTo>
                      <a:pt x="38982" y="26332"/>
                    </a:lnTo>
                    <a:lnTo>
                      <a:pt x="38102" y="25705"/>
                    </a:lnTo>
                    <a:lnTo>
                      <a:pt x="37699" y="25317"/>
                    </a:lnTo>
                    <a:lnTo>
                      <a:pt x="37311" y="24840"/>
                    </a:lnTo>
                    <a:lnTo>
                      <a:pt x="36685" y="23811"/>
                    </a:lnTo>
                    <a:lnTo>
                      <a:pt x="36267" y="22707"/>
                    </a:lnTo>
                    <a:lnTo>
                      <a:pt x="36058" y="21558"/>
                    </a:lnTo>
                    <a:lnTo>
                      <a:pt x="36058" y="20394"/>
                    </a:lnTo>
                    <a:lnTo>
                      <a:pt x="36267" y="19246"/>
                    </a:lnTo>
                    <a:lnTo>
                      <a:pt x="36670" y="18142"/>
                    </a:lnTo>
                    <a:lnTo>
                      <a:pt x="37297" y="17112"/>
                    </a:lnTo>
                    <a:lnTo>
                      <a:pt x="37684" y="16635"/>
                    </a:lnTo>
                    <a:lnTo>
                      <a:pt x="37774" y="16530"/>
                    </a:lnTo>
                    <a:lnTo>
                      <a:pt x="37878" y="16456"/>
                    </a:lnTo>
                    <a:lnTo>
                      <a:pt x="38296" y="16083"/>
                    </a:lnTo>
                    <a:lnTo>
                      <a:pt x="39221" y="15501"/>
                    </a:lnTo>
                    <a:lnTo>
                      <a:pt x="40221" y="15113"/>
                    </a:lnTo>
                    <a:lnTo>
                      <a:pt x="41265" y="14934"/>
                    </a:lnTo>
                    <a:close/>
                    <a:moveTo>
                      <a:pt x="63076" y="14934"/>
                    </a:moveTo>
                    <a:lnTo>
                      <a:pt x="64135" y="14964"/>
                    </a:lnTo>
                    <a:lnTo>
                      <a:pt x="65164" y="15188"/>
                    </a:lnTo>
                    <a:lnTo>
                      <a:pt x="66149" y="15620"/>
                    </a:lnTo>
                    <a:lnTo>
                      <a:pt x="67059" y="16247"/>
                    </a:lnTo>
                    <a:lnTo>
                      <a:pt x="67462" y="16635"/>
                    </a:lnTo>
                    <a:lnTo>
                      <a:pt x="67865" y="17112"/>
                    </a:lnTo>
                    <a:lnTo>
                      <a:pt x="68476" y="18142"/>
                    </a:lnTo>
                    <a:lnTo>
                      <a:pt x="68894" y="19246"/>
                    </a:lnTo>
                    <a:lnTo>
                      <a:pt x="69088" y="20394"/>
                    </a:lnTo>
                    <a:lnTo>
                      <a:pt x="69088" y="21558"/>
                    </a:lnTo>
                    <a:lnTo>
                      <a:pt x="68879" y="22707"/>
                    </a:lnTo>
                    <a:lnTo>
                      <a:pt x="68461" y="23811"/>
                    </a:lnTo>
                    <a:lnTo>
                      <a:pt x="67850" y="24840"/>
                    </a:lnTo>
                    <a:lnTo>
                      <a:pt x="67447" y="25317"/>
                    </a:lnTo>
                    <a:lnTo>
                      <a:pt x="67343" y="25437"/>
                    </a:lnTo>
                    <a:lnTo>
                      <a:pt x="67208" y="25556"/>
                    </a:lnTo>
                    <a:lnTo>
                      <a:pt x="66776" y="25914"/>
                    </a:lnTo>
                    <a:lnTo>
                      <a:pt x="65851" y="26481"/>
                    </a:lnTo>
                    <a:lnTo>
                      <a:pt x="64866" y="26854"/>
                    </a:lnTo>
                    <a:lnTo>
                      <a:pt x="63822" y="27018"/>
                    </a:lnTo>
                    <a:lnTo>
                      <a:pt x="62792" y="26988"/>
                    </a:lnTo>
                    <a:lnTo>
                      <a:pt x="61763" y="26750"/>
                    </a:lnTo>
                    <a:lnTo>
                      <a:pt x="60793" y="26332"/>
                    </a:lnTo>
                    <a:lnTo>
                      <a:pt x="59913" y="25705"/>
                    </a:lnTo>
                    <a:lnTo>
                      <a:pt x="59525" y="25317"/>
                    </a:lnTo>
                    <a:lnTo>
                      <a:pt x="59122" y="24840"/>
                    </a:lnTo>
                    <a:lnTo>
                      <a:pt x="58511" y="23811"/>
                    </a:lnTo>
                    <a:lnTo>
                      <a:pt x="58093" y="22707"/>
                    </a:lnTo>
                    <a:lnTo>
                      <a:pt x="57884" y="21558"/>
                    </a:lnTo>
                    <a:lnTo>
                      <a:pt x="57884" y="20394"/>
                    </a:lnTo>
                    <a:lnTo>
                      <a:pt x="58093" y="19246"/>
                    </a:lnTo>
                    <a:lnTo>
                      <a:pt x="58496" y="18142"/>
                    </a:lnTo>
                    <a:lnTo>
                      <a:pt x="59107" y="17112"/>
                    </a:lnTo>
                    <a:lnTo>
                      <a:pt x="59510" y="16635"/>
                    </a:lnTo>
                    <a:lnTo>
                      <a:pt x="59600" y="16530"/>
                    </a:lnTo>
                    <a:lnTo>
                      <a:pt x="59689" y="16456"/>
                    </a:lnTo>
                    <a:lnTo>
                      <a:pt x="60107" y="16083"/>
                    </a:lnTo>
                    <a:lnTo>
                      <a:pt x="61032" y="15501"/>
                    </a:lnTo>
                    <a:lnTo>
                      <a:pt x="62032" y="15113"/>
                    </a:lnTo>
                    <a:lnTo>
                      <a:pt x="63076" y="14934"/>
                    </a:lnTo>
                    <a:close/>
                    <a:moveTo>
                      <a:pt x="85245" y="14964"/>
                    </a:moveTo>
                    <a:lnTo>
                      <a:pt x="85782" y="14979"/>
                    </a:lnTo>
                    <a:lnTo>
                      <a:pt x="86841" y="15203"/>
                    </a:lnTo>
                    <a:lnTo>
                      <a:pt x="87826" y="15635"/>
                    </a:lnTo>
                    <a:lnTo>
                      <a:pt x="88676" y="16292"/>
                    </a:lnTo>
                    <a:lnTo>
                      <a:pt x="89049" y="16695"/>
                    </a:lnTo>
                    <a:lnTo>
                      <a:pt x="89422" y="17157"/>
                    </a:lnTo>
                    <a:lnTo>
                      <a:pt x="90004" y="18186"/>
                    </a:lnTo>
                    <a:lnTo>
                      <a:pt x="90392" y="19290"/>
                    </a:lnTo>
                    <a:lnTo>
                      <a:pt x="90571" y="20439"/>
                    </a:lnTo>
                    <a:lnTo>
                      <a:pt x="90571" y="21036"/>
                    </a:lnTo>
                    <a:lnTo>
                      <a:pt x="90571" y="21633"/>
                    </a:lnTo>
                    <a:lnTo>
                      <a:pt x="90392" y="22781"/>
                    </a:lnTo>
                    <a:lnTo>
                      <a:pt x="90004" y="23870"/>
                    </a:lnTo>
                    <a:lnTo>
                      <a:pt x="89407" y="24870"/>
                    </a:lnTo>
                    <a:lnTo>
                      <a:pt x="89049" y="25332"/>
                    </a:lnTo>
                    <a:lnTo>
                      <a:pt x="88676" y="25720"/>
                    </a:lnTo>
                    <a:lnTo>
                      <a:pt x="87811" y="26362"/>
                    </a:lnTo>
                    <a:lnTo>
                      <a:pt x="86826" y="26809"/>
                    </a:lnTo>
                    <a:lnTo>
                      <a:pt x="85782" y="27033"/>
                    </a:lnTo>
                    <a:lnTo>
                      <a:pt x="85245" y="27048"/>
                    </a:lnTo>
                    <a:lnTo>
                      <a:pt x="84678" y="27033"/>
                    </a:lnTo>
                    <a:lnTo>
                      <a:pt x="83604" y="26809"/>
                    </a:lnTo>
                    <a:lnTo>
                      <a:pt x="82589" y="26362"/>
                    </a:lnTo>
                    <a:lnTo>
                      <a:pt x="81694" y="25720"/>
                    </a:lnTo>
                    <a:lnTo>
                      <a:pt x="81306" y="25332"/>
                    </a:lnTo>
                    <a:lnTo>
                      <a:pt x="80918" y="24885"/>
                    </a:lnTo>
                    <a:lnTo>
                      <a:pt x="80292" y="23885"/>
                    </a:lnTo>
                    <a:lnTo>
                      <a:pt x="79874" y="22796"/>
                    </a:lnTo>
                    <a:lnTo>
                      <a:pt x="79680" y="21633"/>
                    </a:lnTo>
                    <a:lnTo>
                      <a:pt x="79680" y="21036"/>
                    </a:lnTo>
                    <a:lnTo>
                      <a:pt x="79680" y="20439"/>
                    </a:lnTo>
                    <a:lnTo>
                      <a:pt x="79874" y="19261"/>
                    </a:lnTo>
                    <a:lnTo>
                      <a:pt x="80292" y="18157"/>
                    </a:lnTo>
                    <a:lnTo>
                      <a:pt x="80918" y="17142"/>
                    </a:lnTo>
                    <a:lnTo>
                      <a:pt x="81306" y="16695"/>
                    </a:lnTo>
                    <a:lnTo>
                      <a:pt x="81694" y="16292"/>
                    </a:lnTo>
                    <a:lnTo>
                      <a:pt x="82589" y="15635"/>
                    </a:lnTo>
                    <a:lnTo>
                      <a:pt x="83604" y="15203"/>
                    </a:lnTo>
                    <a:lnTo>
                      <a:pt x="84678" y="14979"/>
                    </a:lnTo>
                    <a:lnTo>
                      <a:pt x="85245" y="14964"/>
                    </a:lnTo>
                    <a:close/>
                    <a:moveTo>
                      <a:pt x="97433" y="1045"/>
                    </a:moveTo>
                    <a:lnTo>
                      <a:pt x="97433" y="30345"/>
                    </a:lnTo>
                    <a:lnTo>
                      <a:pt x="101819" y="30345"/>
                    </a:lnTo>
                    <a:lnTo>
                      <a:pt x="101819" y="1045"/>
                    </a:lnTo>
                    <a:close/>
                    <a:moveTo>
                      <a:pt x="41190" y="11040"/>
                    </a:moveTo>
                    <a:lnTo>
                      <a:pt x="40236" y="11130"/>
                    </a:lnTo>
                    <a:lnTo>
                      <a:pt x="39281" y="11309"/>
                    </a:lnTo>
                    <a:lnTo>
                      <a:pt x="38356" y="11578"/>
                    </a:lnTo>
                    <a:lnTo>
                      <a:pt x="37461" y="11936"/>
                    </a:lnTo>
                    <a:lnTo>
                      <a:pt x="36580" y="12383"/>
                    </a:lnTo>
                    <a:lnTo>
                      <a:pt x="35745" y="12905"/>
                    </a:lnTo>
                    <a:lnTo>
                      <a:pt x="34954" y="13532"/>
                    </a:lnTo>
                    <a:lnTo>
                      <a:pt x="34566" y="13875"/>
                    </a:lnTo>
                    <a:lnTo>
                      <a:pt x="34208" y="14248"/>
                    </a:lnTo>
                    <a:lnTo>
                      <a:pt x="33582" y="15054"/>
                    </a:lnTo>
                    <a:lnTo>
                      <a:pt x="33030" y="15889"/>
                    </a:lnTo>
                    <a:lnTo>
                      <a:pt x="32582" y="16769"/>
                    </a:lnTo>
                    <a:lnTo>
                      <a:pt x="32209" y="17664"/>
                    </a:lnTo>
                    <a:lnTo>
                      <a:pt x="31941" y="18604"/>
                    </a:lnTo>
                    <a:lnTo>
                      <a:pt x="31762" y="19559"/>
                    </a:lnTo>
                    <a:lnTo>
                      <a:pt x="31672" y="20514"/>
                    </a:lnTo>
                    <a:lnTo>
                      <a:pt x="31672" y="21469"/>
                    </a:lnTo>
                    <a:lnTo>
                      <a:pt x="31762" y="22438"/>
                    </a:lnTo>
                    <a:lnTo>
                      <a:pt x="31941" y="23378"/>
                    </a:lnTo>
                    <a:lnTo>
                      <a:pt x="32209" y="24318"/>
                    </a:lnTo>
                    <a:lnTo>
                      <a:pt x="32582" y="25228"/>
                    </a:lnTo>
                    <a:lnTo>
                      <a:pt x="33030" y="26093"/>
                    </a:lnTo>
                    <a:lnTo>
                      <a:pt x="33582" y="26944"/>
                    </a:lnTo>
                    <a:lnTo>
                      <a:pt x="34208" y="27734"/>
                    </a:lnTo>
                    <a:lnTo>
                      <a:pt x="34566" y="28107"/>
                    </a:lnTo>
                    <a:lnTo>
                      <a:pt x="34954" y="28450"/>
                    </a:lnTo>
                    <a:lnTo>
                      <a:pt x="35745" y="29077"/>
                    </a:lnTo>
                    <a:lnTo>
                      <a:pt x="36580" y="29614"/>
                    </a:lnTo>
                    <a:lnTo>
                      <a:pt x="37461" y="30047"/>
                    </a:lnTo>
                    <a:lnTo>
                      <a:pt x="38356" y="30405"/>
                    </a:lnTo>
                    <a:lnTo>
                      <a:pt x="39281" y="30673"/>
                    </a:lnTo>
                    <a:lnTo>
                      <a:pt x="40236" y="30852"/>
                    </a:lnTo>
                    <a:lnTo>
                      <a:pt x="41190" y="30942"/>
                    </a:lnTo>
                    <a:lnTo>
                      <a:pt x="42145" y="30942"/>
                    </a:lnTo>
                    <a:lnTo>
                      <a:pt x="43100" y="30852"/>
                    </a:lnTo>
                    <a:lnTo>
                      <a:pt x="44040" y="30673"/>
                    </a:lnTo>
                    <a:lnTo>
                      <a:pt x="44980" y="30405"/>
                    </a:lnTo>
                    <a:lnTo>
                      <a:pt x="45875" y="30047"/>
                    </a:lnTo>
                    <a:lnTo>
                      <a:pt x="46755" y="29614"/>
                    </a:lnTo>
                    <a:lnTo>
                      <a:pt x="47590" y="29077"/>
                    </a:lnTo>
                    <a:lnTo>
                      <a:pt x="48381" y="28450"/>
                    </a:lnTo>
                    <a:lnTo>
                      <a:pt x="48769" y="28107"/>
                    </a:lnTo>
                    <a:lnTo>
                      <a:pt x="49112" y="27734"/>
                    </a:lnTo>
                    <a:lnTo>
                      <a:pt x="49754" y="26944"/>
                    </a:lnTo>
                    <a:lnTo>
                      <a:pt x="50306" y="26093"/>
                    </a:lnTo>
                    <a:lnTo>
                      <a:pt x="50753" y="25228"/>
                    </a:lnTo>
                    <a:lnTo>
                      <a:pt x="51111" y="24318"/>
                    </a:lnTo>
                    <a:lnTo>
                      <a:pt x="51395" y="23378"/>
                    </a:lnTo>
                    <a:lnTo>
                      <a:pt x="51574" y="22438"/>
                    </a:lnTo>
                    <a:lnTo>
                      <a:pt x="51663" y="21469"/>
                    </a:lnTo>
                    <a:lnTo>
                      <a:pt x="51663" y="20514"/>
                    </a:lnTo>
                    <a:lnTo>
                      <a:pt x="51574" y="19559"/>
                    </a:lnTo>
                    <a:lnTo>
                      <a:pt x="51395" y="18604"/>
                    </a:lnTo>
                    <a:lnTo>
                      <a:pt x="51111" y="17664"/>
                    </a:lnTo>
                    <a:lnTo>
                      <a:pt x="50753" y="16769"/>
                    </a:lnTo>
                    <a:lnTo>
                      <a:pt x="50306" y="15889"/>
                    </a:lnTo>
                    <a:lnTo>
                      <a:pt x="49754" y="15054"/>
                    </a:lnTo>
                    <a:lnTo>
                      <a:pt x="49112" y="14248"/>
                    </a:lnTo>
                    <a:lnTo>
                      <a:pt x="48769" y="13875"/>
                    </a:lnTo>
                    <a:lnTo>
                      <a:pt x="48381" y="13532"/>
                    </a:lnTo>
                    <a:lnTo>
                      <a:pt x="47590" y="12905"/>
                    </a:lnTo>
                    <a:lnTo>
                      <a:pt x="46755" y="12383"/>
                    </a:lnTo>
                    <a:lnTo>
                      <a:pt x="45875" y="11936"/>
                    </a:lnTo>
                    <a:lnTo>
                      <a:pt x="44980" y="11578"/>
                    </a:lnTo>
                    <a:lnTo>
                      <a:pt x="44040" y="11309"/>
                    </a:lnTo>
                    <a:lnTo>
                      <a:pt x="43100" y="11130"/>
                    </a:lnTo>
                    <a:lnTo>
                      <a:pt x="42145" y="11040"/>
                    </a:lnTo>
                    <a:close/>
                    <a:moveTo>
                      <a:pt x="63031" y="11040"/>
                    </a:moveTo>
                    <a:lnTo>
                      <a:pt x="62076" y="11130"/>
                    </a:lnTo>
                    <a:lnTo>
                      <a:pt x="61121" y="11309"/>
                    </a:lnTo>
                    <a:lnTo>
                      <a:pt x="60197" y="11578"/>
                    </a:lnTo>
                    <a:lnTo>
                      <a:pt x="59286" y="11936"/>
                    </a:lnTo>
                    <a:lnTo>
                      <a:pt x="58421" y="12383"/>
                    </a:lnTo>
                    <a:lnTo>
                      <a:pt x="57586" y="12905"/>
                    </a:lnTo>
                    <a:lnTo>
                      <a:pt x="56780" y="13532"/>
                    </a:lnTo>
                    <a:lnTo>
                      <a:pt x="56407" y="13875"/>
                    </a:lnTo>
                    <a:lnTo>
                      <a:pt x="56049" y="14248"/>
                    </a:lnTo>
                    <a:lnTo>
                      <a:pt x="55408" y="15054"/>
                    </a:lnTo>
                    <a:lnTo>
                      <a:pt x="54871" y="15889"/>
                    </a:lnTo>
                    <a:lnTo>
                      <a:pt x="54408" y="16769"/>
                    </a:lnTo>
                    <a:lnTo>
                      <a:pt x="54050" y="17664"/>
                    </a:lnTo>
                    <a:lnTo>
                      <a:pt x="53782" y="18604"/>
                    </a:lnTo>
                    <a:lnTo>
                      <a:pt x="53603" y="19559"/>
                    </a:lnTo>
                    <a:lnTo>
                      <a:pt x="53513" y="20514"/>
                    </a:lnTo>
                    <a:lnTo>
                      <a:pt x="53513" y="21469"/>
                    </a:lnTo>
                    <a:lnTo>
                      <a:pt x="53603" y="22438"/>
                    </a:lnTo>
                    <a:lnTo>
                      <a:pt x="53782" y="23378"/>
                    </a:lnTo>
                    <a:lnTo>
                      <a:pt x="54050" y="24318"/>
                    </a:lnTo>
                    <a:lnTo>
                      <a:pt x="54408" y="25228"/>
                    </a:lnTo>
                    <a:lnTo>
                      <a:pt x="54871" y="26093"/>
                    </a:lnTo>
                    <a:lnTo>
                      <a:pt x="55408" y="26944"/>
                    </a:lnTo>
                    <a:lnTo>
                      <a:pt x="56049" y="27734"/>
                    </a:lnTo>
                    <a:lnTo>
                      <a:pt x="56407" y="28107"/>
                    </a:lnTo>
                    <a:lnTo>
                      <a:pt x="56780" y="28450"/>
                    </a:lnTo>
                    <a:lnTo>
                      <a:pt x="57586" y="29077"/>
                    </a:lnTo>
                    <a:lnTo>
                      <a:pt x="58421" y="29614"/>
                    </a:lnTo>
                    <a:lnTo>
                      <a:pt x="59286" y="30047"/>
                    </a:lnTo>
                    <a:lnTo>
                      <a:pt x="60197" y="30405"/>
                    </a:lnTo>
                    <a:lnTo>
                      <a:pt x="61121" y="30673"/>
                    </a:lnTo>
                    <a:lnTo>
                      <a:pt x="62076" y="30852"/>
                    </a:lnTo>
                    <a:lnTo>
                      <a:pt x="63031" y="30942"/>
                    </a:lnTo>
                    <a:lnTo>
                      <a:pt x="63986" y="30942"/>
                    </a:lnTo>
                    <a:lnTo>
                      <a:pt x="64941" y="30852"/>
                    </a:lnTo>
                    <a:lnTo>
                      <a:pt x="65880" y="30673"/>
                    </a:lnTo>
                    <a:lnTo>
                      <a:pt x="66805" y="30405"/>
                    </a:lnTo>
                    <a:lnTo>
                      <a:pt x="67715" y="30047"/>
                    </a:lnTo>
                    <a:lnTo>
                      <a:pt x="68596" y="29614"/>
                    </a:lnTo>
                    <a:lnTo>
                      <a:pt x="69431" y="29077"/>
                    </a:lnTo>
                    <a:lnTo>
                      <a:pt x="70222" y="28450"/>
                    </a:lnTo>
                    <a:lnTo>
                      <a:pt x="70595" y="28107"/>
                    </a:lnTo>
                    <a:lnTo>
                      <a:pt x="70953" y="27734"/>
                    </a:lnTo>
                    <a:lnTo>
                      <a:pt x="71594" y="26944"/>
                    </a:lnTo>
                    <a:lnTo>
                      <a:pt x="72131" y="26093"/>
                    </a:lnTo>
                    <a:lnTo>
                      <a:pt x="72594" y="25228"/>
                    </a:lnTo>
                    <a:lnTo>
                      <a:pt x="72952" y="24318"/>
                    </a:lnTo>
                    <a:lnTo>
                      <a:pt x="73220" y="23378"/>
                    </a:lnTo>
                    <a:lnTo>
                      <a:pt x="73414" y="22438"/>
                    </a:lnTo>
                    <a:lnTo>
                      <a:pt x="73504" y="21469"/>
                    </a:lnTo>
                    <a:lnTo>
                      <a:pt x="73504" y="20514"/>
                    </a:lnTo>
                    <a:lnTo>
                      <a:pt x="73414" y="19559"/>
                    </a:lnTo>
                    <a:lnTo>
                      <a:pt x="73220" y="18604"/>
                    </a:lnTo>
                    <a:lnTo>
                      <a:pt x="72952" y="17664"/>
                    </a:lnTo>
                    <a:lnTo>
                      <a:pt x="72594" y="16769"/>
                    </a:lnTo>
                    <a:lnTo>
                      <a:pt x="72131" y="15889"/>
                    </a:lnTo>
                    <a:lnTo>
                      <a:pt x="71594" y="15054"/>
                    </a:lnTo>
                    <a:lnTo>
                      <a:pt x="70953" y="14248"/>
                    </a:lnTo>
                    <a:lnTo>
                      <a:pt x="70595" y="13875"/>
                    </a:lnTo>
                    <a:lnTo>
                      <a:pt x="70222" y="13532"/>
                    </a:lnTo>
                    <a:lnTo>
                      <a:pt x="69431" y="12905"/>
                    </a:lnTo>
                    <a:lnTo>
                      <a:pt x="68596" y="12383"/>
                    </a:lnTo>
                    <a:lnTo>
                      <a:pt x="67715" y="11936"/>
                    </a:lnTo>
                    <a:lnTo>
                      <a:pt x="66805" y="11578"/>
                    </a:lnTo>
                    <a:lnTo>
                      <a:pt x="65880" y="11309"/>
                    </a:lnTo>
                    <a:lnTo>
                      <a:pt x="64941" y="11130"/>
                    </a:lnTo>
                    <a:lnTo>
                      <a:pt x="63986" y="11040"/>
                    </a:lnTo>
                    <a:close/>
                    <a:moveTo>
                      <a:pt x="14919" y="1"/>
                    </a:moveTo>
                    <a:lnTo>
                      <a:pt x="13382" y="150"/>
                    </a:lnTo>
                    <a:lnTo>
                      <a:pt x="11890" y="433"/>
                    </a:lnTo>
                    <a:lnTo>
                      <a:pt x="10413" y="866"/>
                    </a:lnTo>
                    <a:lnTo>
                      <a:pt x="9011" y="1448"/>
                    </a:lnTo>
                    <a:lnTo>
                      <a:pt x="7653" y="2164"/>
                    </a:lnTo>
                    <a:lnTo>
                      <a:pt x="6385" y="3014"/>
                    </a:lnTo>
                    <a:lnTo>
                      <a:pt x="5192" y="3999"/>
                    </a:lnTo>
                    <a:lnTo>
                      <a:pt x="4640" y="4536"/>
                    </a:lnTo>
                    <a:lnTo>
                      <a:pt x="4252" y="4924"/>
                    </a:lnTo>
                    <a:lnTo>
                      <a:pt x="3715" y="5506"/>
                    </a:lnTo>
                    <a:lnTo>
                      <a:pt x="2760" y="6714"/>
                    </a:lnTo>
                    <a:lnTo>
                      <a:pt x="1954" y="7997"/>
                    </a:lnTo>
                    <a:lnTo>
                      <a:pt x="1283" y="9325"/>
                    </a:lnTo>
                    <a:lnTo>
                      <a:pt x="746" y="10712"/>
                    </a:lnTo>
                    <a:lnTo>
                      <a:pt x="358" y="12129"/>
                    </a:lnTo>
                    <a:lnTo>
                      <a:pt x="105" y="13562"/>
                    </a:lnTo>
                    <a:lnTo>
                      <a:pt x="0" y="15024"/>
                    </a:lnTo>
                    <a:lnTo>
                      <a:pt x="15" y="16486"/>
                    </a:lnTo>
                    <a:lnTo>
                      <a:pt x="179" y="17933"/>
                    </a:lnTo>
                    <a:lnTo>
                      <a:pt x="492" y="19365"/>
                    </a:lnTo>
                    <a:lnTo>
                      <a:pt x="940" y="20767"/>
                    </a:lnTo>
                    <a:lnTo>
                      <a:pt x="1507" y="22125"/>
                    </a:lnTo>
                    <a:lnTo>
                      <a:pt x="2238" y="23438"/>
                    </a:lnTo>
                    <a:lnTo>
                      <a:pt x="3088" y="24676"/>
                    </a:lnTo>
                    <a:lnTo>
                      <a:pt x="4088" y="25855"/>
                    </a:lnTo>
                    <a:lnTo>
                      <a:pt x="4640" y="26407"/>
                    </a:lnTo>
                    <a:lnTo>
                      <a:pt x="5192" y="26959"/>
                    </a:lnTo>
                    <a:lnTo>
                      <a:pt x="6385" y="27943"/>
                    </a:lnTo>
                    <a:lnTo>
                      <a:pt x="7653" y="28794"/>
                    </a:lnTo>
                    <a:lnTo>
                      <a:pt x="8996" y="29510"/>
                    </a:lnTo>
                    <a:lnTo>
                      <a:pt x="10413" y="30091"/>
                    </a:lnTo>
                    <a:lnTo>
                      <a:pt x="11875" y="30539"/>
                    </a:lnTo>
                    <a:lnTo>
                      <a:pt x="13382" y="30822"/>
                    </a:lnTo>
                    <a:lnTo>
                      <a:pt x="14919" y="30957"/>
                    </a:lnTo>
                    <a:lnTo>
                      <a:pt x="15694" y="30957"/>
                    </a:lnTo>
                    <a:lnTo>
                      <a:pt x="16515" y="30942"/>
                    </a:lnTo>
                    <a:lnTo>
                      <a:pt x="18096" y="30808"/>
                    </a:lnTo>
                    <a:lnTo>
                      <a:pt x="19603" y="30539"/>
                    </a:lnTo>
                    <a:lnTo>
                      <a:pt x="21035" y="30136"/>
                    </a:lnTo>
                    <a:lnTo>
                      <a:pt x="22378" y="29599"/>
                    </a:lnTo>
                    <a:lnTo>
                      <a:pt x="23646" y="28928"/>
                    </a:lnTo>
                    <a:lnTo>
                      <a:pt x="24825" y="28107"/>
                    </a:lnTo>
                    <a:lnTo>
                      <a:pt x="25944" y="27167"/>
                    </a:lnTo>
                    <a:lnTo>
                      <a:pt x="26451" y="26630"/>
                    </a:lnTo>
                    <a:lnTo>
                      <a:pt x="26913" y="26168"/>
                    </a:lnTo>
                    <a:lnTo>
                      <a:pt x="27704" y="25168"/>
                    </a:lnTo>
                    <a:lnTo>
                      <a:pt x="28390" y="24094"/>
                    </a:lnTo>
                    <a:lnTo>
                      <a:pt x="28972" y="22945"/>
                    </a:lnTo>
                    <a:lnTo>
                      <a:pt x="29434" y="21707"/>
                    </a:lnTo>
                    <a:lnTo>
                      <a:pt x="29778" y="20379"/>
                    </a:lnTo>
                    <a:lnTo>
                      <a:pt x="30001" y="18977"/>
                    </a:lnTo>
                    <a:lnTo>
                      <a:pt x="30121" y="17500"/>
                    </a:lnTo>
                    <a:lnTo>
                      <a:pt x="30136" y="16739"/>
                    </a:lnTo>
                    <a:lnTo>
                      <a:pt x="30136" y="16068"/>
                    </a:lnTo>
                    <a:lnTo>
                      <a:pt x="30016" y="14740"/>
                    </a:lnTo>
                    <a:lnTo>
                      <a:pt x="29912" y="14084"/>
                    </a:lnTo>
                    <a:lnTo>
                      <a:pt x="15680" y="14084"/>
                    </a:lnTo>
                    <a:lnTo>
                      <a:pt x="15680" y="18321"/>
                    </a:lnTo>
                    <a:lnTo>
                      <a:pt x="25809" y="18321"/>
                    </a:lnTo>
                    <a:lnTo>
                      <a:pt x="25675" y="19171"/>
                    </a:lnTo>
                    <a:lnTo>
                      <a:pt x="25287" y="20693"/>
                    </a:lnTo>
                    <a:lnTo>
                      <a:pt x="24705" y="22020"/>
                    </a:lnTo>
                    <a:lnTo>
                      <a:pt x="23959" y="23154"/>
                    </a:lnTo>
                    <a:lnTo>
                      <a:pt x="23512" y="23632"/>
                    </a:lnTo>
                    <a:lnTo>
                      <a:pt x="23124" y="24005"/>
                    </a:lnTo>
                    <a:lnTo>
                      <a:pt x="22288" y="24691"/>
                    </a:lnTo>
                    <a:lnTo>
                      <a:pt x="21423" y="25273"/>
                    </a:lnTo>
                    <a:lnTo>
                      <a:pt x="20498" y="25750"/>
                    </a:lnTo>
                    <a:lnTo>
                      <a:pt x="19514" y="26138"/>
                    </a:lnTo>
                    <a:lnTo>
                      <a:pt x="18499" y="26436"/>
                    </a:lnTo>
                    <a:lnTo>
                      <a:pt x="17410" y="26630"/>
                    </a:lnTo>
                    <a:lnTo>
                      <a:pt x="16291" y="26720"/>
                    </a:lnTo>
                    <a:lnTo>
                      <a:pt x="15694" y="26735"/>
                    </a:lnTo>
                    <a:lnTo>
                      <a:pt x="15142" y="26735"/>
                    </a:lnTo>
                    <a:lnTo>
                      <a:pt x="14039" y="26630"/>
                    </a:lnTo>
                    <a:lnTo>
                      <a:pt x="12964" y="26421"/>
                    </a:lnTo>
                    <a:lnTo>
                      <a:pt x="11920" y="26108"/>
                    </a:lnTo>
                    <a:lnTo>
                      <a:pt x="10921" y="25690"/>
                    </a:lnTo>
                    <a:lnTo>
                      <a:pt x="9966" y="25168"/>
                    </a:lnTo>
                    <a:lnTo>
                      <a:pt x="9056" y="24557"/>
                    </a:lnTo>
                    <a:lnTo>
                      <a:pt x="8220" y="23841"/>
                    </a:lnTo>
                    <a:lnTo>
                      <a:pt x="7832" y="23453"/>
                    </a:lnTo>
                    <a:lnTo>
                      <a:pt x="7430" y="23020"/>
                    </a:lnTo>
                    <a:lnTo>
                      <a:pt x="6728" y="22125"/>
                    </a:lnTo>
                    <a:lnTo>
                      <a:pt x="6117" y="21185"/>
                    </a:lnTo>
                    <a:lnTo>
                      <a:pt x="5610" y="20200"/>
                    </a:lnTo>
                    <a:lnTo>
                      <a:pt x="5207" y="19186"/>
                    </a:lnTo>
                    <a:lnTo>
                      <a:pt x="4908" y="18142"/>
                    </a:lnTo>
                    <a:lnTo>
                      <a:pt x="4714" y="17082"/>
                    </a:lnTo>
                    <a:lnTo>
                      <a:pt x="4610" y="16008"/>
                    </a:lnTo>
                    <a:lnTo>
                      <a:pt x="4610" y="14934"/>
                    </a:lnTo>
                    <a:lnTo>
                      <a:pt x="4714" y="13860"/>
                    </a:lnTo>
                    <a:lnTo>
                      <a:pt x="4908" y="12786"/>
                    </a:lnTo>
                    <a:lnTo>
                      <a:pt x="5207" y="11742"/>
                    </a:lnTo>
                    <a:lnTo>
                      <a:pt x="5610" y="10727"/>
                    </a:lnTo>
                    <a:lnTo>
                      <a:pt x="6117" y="9757"/>
                    </a:lnTo>
                    <a:lnTo>
                      <a:pt x="6728" y="8818"/>
                    </a:lnTo>
                    <a:lnTo>
                      <a:pt x="7430" y="7922"/>
                    </a:lnTo>
                    <a:lnTo>
                      <a:pt x="7832" y="7505"/>
                    </a:lnTo>
                    <a:lnTo>
                      <a:pt x="8220" y="7102"/>
                    </a:lnTo>
                    <a:lnTo>
                      <a:pt x="9056" y="6386"/>
                    </a:lnTo>
                    <a:lnTo>
                      <a:pt x="9966" y="5774"/>
                    </a:lnTo>
                    <a:lnTo>
                      <a:pt x="10921" y="5252"/>
                    </a:lnTo>
                    <a:lnTo>
                      <a:pt x="11920" y="4834"/>
                    </a:lnTo>
                    <a:lnTo>
                      <a:pt x="12964" y="4521"/>
                    </a:lnTo>
                    <a:lnTo>
                      <a:pt x="14039" y="4312"/>
                    </a:lnTo>
                    <a:lnTo>
                      <a:pt x="15142" y="4223"/>
                    </a:lnTo>
                    <a:lnTo>
                      <a:pt x="16232" y="4223"/>
                    </a:lnTo>
                    <a:lnTo>
                      <a:pt x="17291" y="4312"/>
                    </a:lnTo>
                    <a:lnTo>
                      <a:pt x="18320" y="4506"/>
                    </a:lnTo>
                    <a:lnTo>
                      <a:pt x="19335" y="4804"/>
                    </a:lnTo>
                    <a:lnTo>
                      <a:pt x="20304" y="5192"/>
                    </a:lnTo>
                    <a:lnTo>
                      <a:pt x="21229" y="5670"/>
                    </a:lnTo>
                    <a:lnTo>
                      <a:pt x="22109" y="6237"/>
                    </a:lnTo>
                    <a:lnTo>
                      <a:pt x="22945" y="6893"/>
                    </a:lnTo>
                    <a:lnTo>
                      <a:pt x="23333" y="7266"/>
                    </a:lnTo>
                    <a:lnTo>
                      <a:pt x="26316" y="4282"/>
                    </a:lnTo>
                    <a:lnTo>
                      <a:pt x="25779" y="3760"/>
                    </a:lnTo>
                    <a:lnTo>
                      <a:pt x="24631" y="2835"/>
                    </a:lnTo>
                    <a:lnTo>
                      <a:pt x="23407" y="2030"/>
                    </a:lnTo>
                    <a:lnTo>
                      <a:pt x="22109" y="1358"/>
                    </a:lnTo>
                    <a:lnTo>
                      <a:pt x="20752" y="806"/>
                    </a:lnTo>
                    <a:lnTo>
                      <a:pt x="19350" y="404"/>
                    </a:lnTo>
                    <a:lnTo>
                      <a:pt x="17917" y="135"/>
                    </a:lnTo>
                    <a:lnTo>
                      <a:pt x="16440" y="1"/>
                    </a:lnTo>
                    <a:close/>
                    <a:moveTo>
                      <a:pt x="112874" y="11011"/>
                    </a:moveTo>
                    <a:lnTo>
                      <a:pt x="111934" y="11085"/>
                    </a:lnTo>
                    <a:lnTo>
                      <a:pt x="111024" y="11264"/>
                    </a:lnTo>
                    <a:lnTo>
                      <a:pt x="110144" y="11533"/>
                    </a:lnTo>
                    <a:lnTo>
                      <a:pt x="109279" y="11891"/>
                    </a:lnTo>
                    <a:lnTo>
                      <a:pt x="108473" y="12338"/>
                    </a:lnTo>
                    <a:lnTo>
                      <a:pt x="107712" y="12861"/>
                    </a:lnTo>
                    <a:lnTo>
                      <a:pt x="106996" y="13472"/>
                    </a:lnTo>
                    <a:lnTo>
                      <a:pt x="106668" y="13800"/>
                    </a:lnTo>
                    <a:lnTo>
                      <a:pt x="106325" y="14158"/>
                    </a:lnTo>
                    <a:lnTo>
                      <a:pt x="105728" y="14904"/>
                    </a:lnTo>
                    <a:lnTo>
                      <a:pt x="105221" y="15710"/>
                    </a:lnTo>
                    <a:lnTo>
                      <a:pt x="104788" y="16545"/>
                    </a:lnTo>
                    <a:lnTo>
                      <a:pt x="104445" y="17440"/>
                    </a:lnTo>
                    <a:lnTo>
                      <a:pt x="104191" y="18395"/>
                    </a:lnTo>
                    <a:lnTo>
                      <a:pt x="104012" y="19395"/>
                    </a:lnTo>
                    <a:lnTo>
                      <a:pt x="103923" y="20439"/>
                    </a:lnTo>
                    <a:lnTo>
                      <a:pt x="103923" y="20991"/>
                    </a:lnTo>
                    <a:lnTo>
                      <a:pt x="103923" y="21483"/>
                    </a:lnTo>
                    <a:lnTo>
                      <a:pt x="103997" y="22468"/>
                    </a:lnTo>
                    <a:lnTo>
                      <a:pt x="104176" y="23438"/>
                    </a:lnTo>
                    <a:lnTo>
                      <a:pt x="104445" y="24378"/>
                    </a:lnTo>
                    <a:lnTo>
                      <a:pt x="104803" y="25273"/>
                    </a:lnTo>
                    <a:lnTo>
                      <a:pt x="105251" y="26138"/>
                    </a:lnTo>
                    <a:lnTo>
                      <a:pt x="105788" y="26959"/>
                    </a:lnTo>
                    <a:lnTo>
                      <a:pt x="106414" y="27734"/>
                    </a:lnTo>
                    <a:lnTo>
                      <a:pt x="106757" y="28092"/>
                    </a:lnTo>
                    <a:lnTo>
                      <a:pt x="107115" y="28435"/>
                    </a:lnTo>
                    <a:lnTo>
                      <a:pt x="107876" y="29077"/>
                    </a:lnTo>
                    <a:lnTo>
                      <a:pt x="108682" y="29614"/>
                    </a:lnTo>
                    <a:lnTo>
                      <a:pt x="109547" y="30077"/>
                    </a:lnTo>
                    <a:lnTo>
                      <a:pt x="110457" y="30435"/>
                    </a:lnTo>
                    <a:lnTo>
                      <a:pt x="111382" y="30718"/>
                    </a:lnTo>
                    <a:lnTo>
                      <a:pt x="112352" y="30897"/>
                    </a:lnTo>
                    <a:lnTo>
                      <a:pt x="113336" y="30972"/>
                    </a:lnTo>
                    <a:lnTo>
                      <a:pt x="113829" y="30957"/>
                    </a:lnTo>
                    <a:lnTo>
                      <a:pt x="114500" y="30972"/>
                    </a:lnTo>
                    <a:lnTo>
                      <a:pt x="115828" y="30808"/>
                    </a:lnTo>
                    <a:lnTo>
                      <a:pt x="117111" y="30464"/>
                    </a:lnTo>
                    <a:lnTo>
                      <a:pt x="118334" y="29927"/>
                    </a:lnTo>
                    <a:lnTo>
                      <a:pt x="118916" y="29584"/>
                    </a:lnTo>
                    <a:lnTo>
                      <a:pt x="119378" y="29286"/>
                    </a:lnTo>
                    <a:lnTo>
                      <a:pt x="120259" y="28600"/>
                    </a:lnTo>
                    <a:lnTo>
                      <a:pt x="121064" y="27824"/>
                    </a:lnTo>
                    <a:lnTo>
                      <a:pt x="121795" y="26973"/>
                    </a:lnTo>
                    <a:lnTo>
                      <a:pt x="122123" y="26526"/>
                    </a:lnTo>
                    <a:lnTo>
                      <a:pt x="118722" y="24258"/>
                    </a:lnTo>
                    <a:lnTo>
                      <a:pt x="118498" y="24601"/>
                    </a:lnTo>
                    <a:lnTo>
                      <a:pt x="117991" y="25213"/>
                    </a:lnTo>
                    <a:lnTo>
                      <a:pt x="117439" y="25720"/>
                    </a:lnTo>
                    <a:lnTo>
                      <a:pt x="116872" y="26153"/>
                    </a:lnTo>
                    <a:lnTo>
                      <a:pt x="116260" y="26496"/>
                    </a:lnTo>
                    <a:lnTo>
                      <a:pt x="115604" y="26765"/>
                    </a:lnTo>
                    <a:lnTo>
                      <a:pt x="114918" y="26929"/>
                    </a:lnTo>
                    <a:lnTo>
                      <a:pt x="114202" y="27018"/>
                    </a:lnTo>
                    <a:lnTo>
                      <a:pt x="113829" y="27033"/>
                    </a:lnTo>
                    <a:lnTo>
                      <a:pt x="113426" y="27018"/>
                    </a:lnTo>
                    <a:lnTo>
                      <a:pt x="112650" y="26929"/>
                    </a:lnTo>
                    <a:lnTo>
                      <a:pt x="111949" y="26735"/>
                    </a:lnTo>
                    <a:lnTo>
                      <a:pt x="111278" y="26451"/>
                    </a:lnTo>
                    <a:lnTo>
                      <a:pt x="110681" y="26078"/>
                    </a:lnTo>
                    <a:lnTo>
                      <a:pt x="110129" y="25601"/>
                    </a:lnTo>
                    <a:lnTo>
                      <a:pt x="109637" y="25034"/>
                    </a:lnTo>
                    <a:lnTo>
                      <a:pt x="109189" y="24378"/>
                    </a:lnTo>
                    <a:lnTo>
                      <a:pt x="108995" y="24005"/>
                    </a:lnTo>
                    <a:lnTo>
                      <a:pt x="122332" y="18470"/>
                    </a:lnTo>
                    <a:lnTo>
                      <a:pt x="121885" y="17336"/>
                    </a:lnTo>
                    <a:lnTo>
                      <a:pt x="121661" y="16829"/>
                    </a:lnTo>
                    <a:lnTo>
                      <a:pt x="121184" y="15844"/>
                    </a:lnTo>
                    <a:lnTo>
                      <a:pt x="120900" y="15367"/>
                    </a:lnTo>
                    <a:lnTo>
                      <a:pt x="120527" y="14830"/>
                    </a:lnTo>
                    <a:lnTo>
                      <a:pt x="119722" y="13830"/>
                    </a:lnTo>
                    <a:lnTo>
                      <a:pt x="119274" y="13353"/>
                    </a:lnTo>
                    <a:lnTo>
                      <a:pt x="118991" y="13084"/>
                    </a:lnTo>
                    <a:lnTo>
                      <a:pt x="118379" y="12607"/>
                    </a:lnTo>
                    <a:lnTo>
                      <a:pt x="117737" y="12174"/>
                    </a:lnTo>
                    <a:lnTo>
                      <a:pt x="117051" y="11816"/>
                    </a:lnTo>
                    <a:lnTo>
                      <a:pt x="116693" y="11667"/>
                    </a:lnTo>
                    <a:lnTo>
                      <a:pt x="116290" y="11503"/>
                    </a:lnTo>
                    <a:lnTo>
                      <a:pt x="115470" y="11249"/>
                    </a:lnTo>
                    <a:lnTo>
                      <a:pt x="114634" y="11085"/>
                    </a:lnTo>
                    <a:lnTo>
                      <a:pt x="113769" y="11011"/>
                    </a:lnTo>
                    <a:close/>
                    <a:moveTo>
                      <a:pt x="84872" y="11026"/>
                    </a:moveTo>
                    <a:lnTo>
                      <a:pt x="84394" y="11040"/>
                    </a:lnTo>
                    <a:lnTo>
                      <a:pt x="83469" y="11130"/>
                    </a:lnTo>
                    <a:lnTo>
                      <a:pt x="82574" y="11309"/>
                    </a:lnTo>
                    <a:lnTo>
                      <a:pt x="81709" y="11578"/>
                    </a:lnTo>
                    <a:lnTo>
                      <a:pt x="80874" y="11950"/>
                    </a:lnTo>
                    <a:lnTo>
                      <a:pt x="80083" y="12398"/>
                    </a:lnTo>
                    <a:lnTo>
                      <a:pt x="79292" y="12950"/>
                    </a:lnTo>
                    <a:lnTo>
                      <a:pt x="78546" y="13592"/>
                    </a:lnTo>
                    <a:lnTo>
                      <a:pt x="78188" y="13950"/>
                    </a:lnTo>
                    <a:lnTo>
                      <a:pt x="77845" y="14308"/>
                    </a:lnTo>
                    <a:lnTo>
                      <a:pt x="77219" y="15068"/>
                    </a:lnTo>
                    <a:lnTo>
                      <a:pt x="76682" y="15874"/>
                    </a:lnTo>
                    <a:lnTo>
                      <a:pt x="76234" y="16739"/>
                    </a:lnTo>
                    <a:lnTo>
                      <a:pt x="75861" y="17634"/>
                    </a:lnTo>
                    <a:lnTo>
                      <a:pt x="75592" y="18574"/>
                    </a:lnTo>
                    <a:lnTo>
                      <a:pt x="75399" y="19529"/>
                    </a:lnTo>
                    <a:lnTo>
                      <a:pt x="75324" y="20514"/>
                    </a:lnTo>
                    <a:lnTo>
                      <a:pt x="75324" y="21006"/>
                    </a:lnTo>
                    <a:lnTo>
                      <a:pt x="75324" y="21498"/>
                    </a:lnTo>
                    <a:lnTo>
                      <a:pt x="75399" y="22483"/>
                    </a:lnTo>
                    <a:lnTo>
                      <a:pt x="75578" y="23438"/>
                    </a:lnTo>
                    <a:lnTo>
                      <a:pt x="75861" y="24363"/>
                    </a:lnTo>
                    <a:lnTo>
                      <a:pt x="76219" y="25258"/>
                    </a:lnTo>
                    <a:lnTo>
                      <a:pt x="76682" y="26123"/>
                    </a:lnTo>
                    <a:lnTo>
                      <a:pt x="77219" y="26929"/>
                    </a:lnTo>
                    <a:lnTo>
                      <a:pt x="77845" y="27675"/>
                    </a:lnTo>
                    <a:lnTo>
                      <a:pt x="78188" y="28033"/>
                    </a:lnTo>
                    <a:lnTo>
                      <a:pt x="78546" y="28391"/>
                    </a:lnTo>
                    <a:lnTo>
                      <a:pt x="79292" y="29032"/>
                    </a:lnTo>
                    <a:lnTo>
                      <a:pt x="80068" y="29569"/>
                    </a:lnTo>
                    <a:lnTo>
                      <a:pt x="80874" y="30032"/>
                    </a:lnTo>
                    <a:lnTo>
                      <a:pt x="81709" y="30390"/>
                    </a:lnTo>
                    <a:lnTo>
                      <a:pt x="82574" y="30658"/>
                    </a:lnTo>
                    <a:lnTo>
                      <a:pt x="83469" y="30837"/>
                    </a:lnTo>
                    <a:lnTo>
                      <a:pt x="84394" y="30927"/>
                    </a:lnTo>
                    <a:lnTo>
                      <a:pt x="84872" y="30942"/>
                    </a:lnTo>
                    <a:lnTo>
                      <a:pt x="85290" y="30942"/>
                    </a:lnTo>
                    <a:lnTo>
                      <a:pt x="86095" y="30867"/>
                    </a:lnTo>
                    <a:lnTo>
                      <a:pt x="86841" y="30733"/>
                    </a:lnTo>
                    <a:lnTo>
                      <a:pt x="87542" y="30509"/>
                    </a:lnTo>
                    <a:lnTo>
                      <a:pt x="88199" y="30241"/>
                    </a:lnTo>
                    <a:lnTo>
                      <a:pt x="88810" y="29883"/>
                    </a:lnTo>
                    <a:lnTo>
                      <a:pt x="89362" y="29465"/>
                    </a:lnTo>
                    <a:lnTo>
                      <a:pt x="89870" y="28958"/>
                    </a:lnTo>
                    <a:lnTo>
                      <a:pt x="90108" y="28689"/>
                    </a:lnTo>
                    <a:lnTo>
                      <a:pt x="90257" y="28689"/>
                    </a:lnTo>
                    <a:lnTo>
                      <a:pt x="90257" y="30121"/>
                    </a:lnTo>
                    <a:lnTo>
                      <a:pt x="90242" y="30822"/>
                    </a:lnTo>
                    <a:lnTo>
                      <a:pt x="90078" y="32076"/>
                    </a:lnTo>
                    <a:lnTo>
                      <a:pt x="89735" y="33165"/>
                    </a:lnTo>
                    <a:lnTo>
                      <a:pt x="89198" y="34090"/>
                    </a:lnTo>
                    <a:lnTo>
                      <a:pt x="88855" y="34477"/>
                    </a:lnTo>
                    <a:lnTo>
                      <a:pt x="88482" y="34850"/>
                    </a:lnTo>
                    <a:lnTo>
                      <a:pt x="87647" y="35417"/>
                    </a:lnTo>
                    <a:lnTo>
                      <a:pt x="86662" y="35790"/>
                    </a:lnTo>
                    <a:lnTo>
                      <a:pt x="85543" y="35984"/>
                    </a:lnTo>
                    <a:lnTo>
                      <a:pt x="84946" y="35999"/>
                    </a:lnTo>
                    <a:lnTo>
                      <a:pt x="84514" y="35984"/>
                    </a:lnTo>
                    <a:lnTo>
                      <a:pt x="83678" y="35865"/>
                    </a:lnTo>
                    <a:lnTo>
                      <a:pt x="82873" y="35596"/>
                    </a:lnTo>
                    <a:lnTo>
                      <a:pt x="82142" y="35194"/>
                    </a:lnTo>
                    <a:lnTo>
                      <a:pt x="81814" y="34940"/>
                    </a:lnTo>
                    <a:lnTo>
                      <a:pt x="81500" y="34671"/>
                    </a:lnTo>
                    <a:lnTo>
                      <a:pt x="80948" y="34105"/>
                    </a:lnTo>
                    <a:lnTo>
                      <a:pt x="80486" y="33478"/>
                    </a:lnTo>
                    <a:lnTo>
                      <a:pt x="80083" y="32792"/>
                    </a:lnTo>
                    <a:lnTo>
                      <a:pt x="79919" y="32434"/>
                    </a:lnTo>
                    <a:lnTo>
                      <a:pt x="76100" y="34015"/>
                    </a:lnTo>
                    <a:lnTo>
                      <a:pt x="76383" y="34627"/>
                    </a:lnTo>
                    <a:lnTo>
                      <a:pt x="77054" y="35760"/>
                    </a:lnTo>
                    <a:lnTo>
                      <a:pt x="77875" y="36805"/>
                    </a:lnTo>
                    <a:lnTo>
                      <a:pt x="78815" y="37730"/>
                    </a:lnTo>
                    <a:lnTo>
                      <a:pt x="79352" y="38147"/>
                    </a:lnTo>
                    <a:lnTo>
                      <a:pt x="79919" y="38565"/>
                    </a:lnTo>
                    <a:lnTo>
                      <a:pt x="81187" y="39222"/>
                    </a:lnTo>
                    <a:lnTo>
                      <a:pt x="82589" y="39669"/>
                    </a:lnTo>
                    <a:lnTo>
                      <a:pt x="84111" y="39893"/>
                    </a:lnTo>
                    <a:lnTo>
                      <a:pt x="84946" y="39908"/>
                    </a:lnTo>
                    <a:lnTo>
                      <a:pt x="85454" y="39908"/>
                    </a:lnTo>
                    <a:lnTo>
                      <a:pt x="86438" y="39818"/>
                    </a:lnTo>
                    <a:lnTo>
                      <a:pt x="87393" y="39669"/>
                    </a:lnTo>
                    <a:lnTo>
                      <a:pt x="88288" y="39416"/>
                    </a:lnTo>
                    <a:lnTo>
                      <a:pt x="89139" y="39102"/>
                    </a:lnTo>
                    <a:lnTo>
                      <a:pt x="89944" y="38699"/>
                    </a:lnTo>
                    <a:lnTo>
                      <a:pt x="90705" y="38207"/>
                    </a:lnTo>
                    <a:lnTo>
                      <a:pt x="91406" y="37640"/>
                    </a:lnTo>
                    <a:lnTo>
                      <a:pt x="91749" y="37327"/>
                    </a:lnTo>
                    <a:lnTo>
                      <a:pt x="92077" y="36984"/>
                    </a:lnTo>
                    <a:lnTo>
                      <a:pt x="92659" y="36268"/>
                    </a:lnTo>
                    <a:lnTo>
                      <a:pt x="93152" y="35447"/>
                    </a:lnTo>
                    <a:lnTo>
                      <a:pt x="93569" y="34567"/>
                    </a:lnTo>
                    <a:lnTo>
                      <a:pt x="93898" y="33582"/>
                    </a:lnTo>
                    <a:lnTo>
                      <a:pt x="94151" y="32523"/>
                    </a:lnTo>
                    <a:lnTo>
                      <a:pt x="94315" y="31389"/>
                    </a:lnTo>
                    <a:lnTo>
                      <a:pt x="94405" y="30166"/>
                    </a:lnTo>
                    <a:lnTo>
                      <a:pt x="94420" y="29525"/>
                    </a:lnTo>
                    <a:lnTo>
                      <a:pt x="94420" y="11622"/>
                    </a:lnTo>
                    <a:lnTo>
                      <a:pt x="90257" y="11622"/>
                    </a:lnTo>
                    <a:lnTo>
                      <a:pt x="90257" y="13248"/>
                    </a:lnTo>
                    <a:lnTo>
                      <a:pt x="90108" y="13248"/>
                    </a:lnTo>
                    <a:lnTo>
                      <a:pt x="89870" y="12995"/>
                    </a:lnTo>
                    <a:lnTo>
                      <a:pt x="89377" y="12547"/>
                    </a:lnTo>
                    <a:lnTo>
                      <a:pt x="88840" y="12144"/>
                    </a:lnTo>
                    <a:lnTo>
                      <a:pt x="88258" y="11801"/>
                    </a:lnTo>
                    <a:lnTo>
                      <a:pt x="87945" y="11667"/>
                    </a:lnTo>
                    <a:lnTo>
                      <a:pt x="87572" y="11503"/>
                    </a:lnTo>
                    <a:lnTo>
                      <a:pt x="86826" y="11264"/>
                    </a:lnTo>
                    <a:lnTo>
                      <a:pt x="86050" y="11100"/>
                    </a:lnTo>
                    <a:lnTo>
                      <a:pt x="85260" y="1102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67" name="Google Shape;2567;p167"/>
              <p:cNvGrpSpPr/>
              <p:nvPr/>
            </p:nvGrpSpPr>
            <p:grpSpPr>
              <a:xfrm>
                <a:off x="2430468" y="2536041"/>
                <a:ext cx="644676" cy="193720"/>
                <a:chOff x="2430468" y="2536041"/>
                <a:chExt cx="644676" cy="193720"/>
              </a:xfrm>
            </p:grpSpPr>
            <p:sp>
              <p:nvSpPr>
                <p:cNvPr id="2568" name="Google Shape;2568;p167"/>
                <p:cNvSpPr/>
                <p:nvPr/>
              </p:nvSpPr>
              <p:spPr>
                <a:xfrm>
                  <a:off x="2430468" y="2536041"/>
                  <a:ext cx="169523" cy="193515"/>
                </a:xfrm>
                <a:custGeom>
                  <a:rect b="b" l="l" r="r" t="t"/>
                  <a:pathLst>
                    <a:path extrusionOk="0" h="28271" w="24766">
                      <a:moveTo>
                        <a:pt x="14069" y="0"/>
                      </a:moveTo>
                      <a:lnTo>
                        <a:pt x="13323" y="15"/>
                      </a:lnTo>
                      <a:lnTo>
                        <a:pt x="11891" y="149"/>
                      </a:lnTo>
                      <a:lnTo>
                        <a:pt x="10518" y="403"/>
                      </a:lnTo>
                      <a:lnTo>
                        <a:pt x="9205" y="776"/>
                      </a:lnTo>
                      <a:lnTo>
                        <a:pt x="7952" y="1283"/>
                      </a:lnTo>
                      <a:lnTo>
                        <a:pt x="6759" y="1910"/>
                      </a:lnTo>
                      <a:lnTo>
                        <a:pt x="5625" y="2670"/>
                      </a:lnTo>
                      <a:lnTo>
                        <a:pt x="4566" y="3551"/>
                      </a:lnTo>
                      <a:lnTo>
                        <a:pt x="4059" y="4058"/>
                      </a:lnTo>
                      <a:lnTo>
                        <a:pt x="3551" y="4565"/>
                      </a:lnTo>
                      <a:lnTo>
                        <a:pt x="2671" y="5639"/>
                      </a:lnTo>
                      <a:lnTo>
                        <a:pt x="1910" y="6773"/>
                      </a:lnTo>
                      <a:lnTo>
                        <a:pt x="1284" y="7967"/>
                      </a:lnTo>
                      <a:lnTo>
                        <a:pt x="776" y="9235"/>
                      </a:lnTo>
                      <a:lnTo>
                        <a:pt x="389" y="10562"/>
                      </a:lnTo>
                      <a:lnTo>
                        <a:pt x="135" y="11935"/>
                      </a:lnTo>
                      <a:lnTo>
                        <a:pt x="16" y="13382"/>
                      </a:lnTo>
                      <a:lnTo>
                        <a:pt x="1" y="14143"/>
                      </a:lnTo>
                      <a:lnTo>
                        <a:pt x="16" y="14889"/>
                      </a:lnTo>
                      <a:lnTo>
                        <a:pt x="150" y="16336"/>
                      </a:lnTo>
                      <a:lnTo>
                        <a:pt x="403" y="17723"/>
                      </a:lnTo>
                      <a:lnTo>
                        <a:pt x="776" y="19051"/>
                      </a:lnTo>
                      <a:lnTo>
                        <a:pt x="1284" y="20319"/>
                      </a:lnTo>
                      <a:lnTo>
                        <a:pt x="1910" y="21513"/>
                      </a:lnTo>
                      <a:lnTo>
                        <a:pt x="2671" y="22646"/>
                      </a:lnTo>
                      <a:lnTo>
                        <a:pt x="3551" y="23721"/>
                      </a:lnTo>
                      <a:lnTo>
                        <a:pt x="4059" y="24228"/>
                      </a:lnTo>
                      <a:lnTo>
                        <a:pt x="4566" y="24720"/>
                      </a:lnTo>
                      <a:lnTo>
                        <a:pt x="5640" y="25615"/>
                      </a:lnTo>
                      <a:lnTo>
                        <a:pt x="6774" y="26376"/>
                      </a:lnTo>
                      <a:lnTo>
                        <a:pt x="7967" y="27003"/>
                      </a:lnTo>
                      <a:lnTo>
                        <a:pt x="9220" y="27510"/>
                      </a:lnTo>
                      <a:lnTo>
                        <a:pt x="10518" y="27883"/>
                      </a:lnTo>
                      <a:lnTo>
                        <a:pt x="11891" y="28136"/>
                      </a:lnTo>
                      <a:lnTo>
                        <a:pt x="13323" y="28271"/>
                      </a:lnTo>
                      <a:lnTo>
                        <a:pt x="14860" y="28271"/>
                      </a:lnTo>
                      <a:lnTo>
                        <a:pt x="16411" y="28107"/>
                      </a:lnTo>
                      <a:lnTo>
                        <a:pt x="17933" y="27763"/>
                      </a:lnTo>
                      <a:lnTo>
                        <a:pt x="19410" y="27256"/>
                      </a:lnTo>
                      <a:lnTo>
                        <a:pt x="20126" y="26928"/>
                      </a:lnTo>
                      <a:lnTo>
                        <a:pt x="20797" y="26615"/>
                      </a:lnTo>
                      <a:lnTo>
                        <a:pt x="22050" y="25869"/>
                      </a:lnTo>
                      <a:lnTo>
                        <a:pt x="23214" y="24974"/>
                      </a:lnTo>
                      <a:lnTo>
                        <a:pt x="24288" y="23959"/>
                      </a:lnTo>
                      <a:lnTo>
                        <a:pt x="24765" y="23407"/>
                      </a:lnTo>
                      <a:lnTo>
                        <a:pt x="22349" y="20990"/>
                      </a:lnTo>
                      <a:lnTo>
                        <a:pt x="21916" y="21468"/>
                      </a:lnTo>
                      <a:lnTo>
                        <a:pt x="21021" y="22333"/>
                      </a:lnTo>
                      <a:lnTo>
                        <a:pt x="20066" y="23064"/>
                      </a:lnTo>
                      <a:lnTo>
                        <a:pt x="19082" y="23676"/>
                      </a:lnTo>
                      <a:lnTo>
                        <a:pt x="18037" y="24168"/>
                      </a:lnTo>
                      <a:lnTo>
                        <a:pt x="16948" y="24541"/>
                      </a:lnTo>
                      <a:lnTo>
                        <a:pt x="15829" y="24780"/>
                      </a:lnTo>
                      <a:lnTo>
                        <a:pt x="14651" y="24914"/>
                      </a:lnTo>
                      <a:lnTo>
                        <a:pt x="13517" y="24914"/>
                      </a:lnTo>
                      <a:lnTo>
                        <a:pt x="12488" y="24839"/>
                      </a:lnTo>
                      <a:lnTo>
                        <a:pt x="11473" y="24645"/>
                      </a:lnTo>
                      <a:lnTo>
                        <a:pt x="10488" y="24377"/>
                      </a:lnTo>
                      <a:lnTo>
                        <a:pt x="9534" y="23989"/>
                      </a:lnTo>
                      <a:lnTo>
                        <a:pt x="8624" y="23512"/>
                      </a:lnTo>
                      <a:lnTo>
                        <a:pt x="7773" y="22945"/>
                      </a:lnTo>
                      <a:lnTo>
                        <a:pt x="6968" y="22303"/>
                      </a:lnTo>
                      <a:lnTo>
                        <a:pt x="6595" y="21930"/>
                      </a:lnTo>
                      <a:lnTo>
                        <a:pt x="6207" y="21557"/>
                      </a:lnTo>
                      <a:lnTo>
                        <a:pt x="5550" y="20752"/>
                      </a:lnTo>
                      <a:lnTo>
                        <a:pt x="4983" y="19886"/>
                      </a:lnTo>
                      <a:lnTo>
                        <a:pt x="4506" y="18976"/>
                      </a:lnTo>
                      <a:lnTo>
                        <a:pt x="4118" y="17992"/>
                      </a:lnTo>
                      <a:lnTo>
                        <a:pt x="3835" y="16962"/>
                      </a:lnTo>
                      <a:lnTo>
                        <a:pt x="3656" y="15873"/>
                      </a:lnTo>
                      <a:lnTo>
                        <a:pt x="3551" y="14725"/>
                      </a:lnTo>
                      <a:lnTo>
                        <a:pt x="3551" y="14128"/>
                      </a:lnTo>
                      <a:lnTo>
                        <a:pt x="3551" y="13516"/>
                      </a:lnTo>
                      <a:lnTo>
                        <a:pt x="3656" y="12368"/>
                      </a:lnTo>
                      <a:lnTo>
                        <a:pt x="3835" y="11278"/>
                      </a:lnTo>
                      <a:lnTo>
                        <a:pt x="4118" y="10249"/>
                      </a:lnTo>
                      <a:lnTo>
                        <a:pt x="4506" y="9264"/>
                      </a:lnTo>
                      <a:lnTo>
                        <a:pt x="4983" y="8354"/>
                      </a:lnTo>
                      <a:lnTo>
                        <a:pt x="5550" y="7489"/>
                      </a:lnTo>
                      <a:lnTo>
                        <a:pt x="6207" y="6684"/>
                      </a:lnTo>
                      <a:lnTo>
                        <a:pt x="6595" y="6311"/>
                      </a:lnTo>
                      <a:lnTo>
                        <a:pt x="6968" y="5938"/>
                      </a:lnTo>
                      <a:lnTo>
                        <a:pt x="7773" y="5296"/>
                      </a:lnTo>
                      <a:lnTo>
                        <a:pt x="8624" y="4729"/>
                      </a:lnTo>
                      <a:lnTo>
                        <a:pt x="9534" y="4252"/>
                      </a:lnTo>
                      <a:lnTo>
                        <a:pt x="10488" y="3864"/>
                      </a:lnTo>
                      <a:lnTo>
                        <a:pt x="11473" y="3595"/>
                      </a:lnTo>
                      <a:lnTo>
                        <a:pt x="12488" y="3401"/>
                      </a:lnTo>
                      <a:lnTo>
                        <a:pt x="13517" y="3327"/>
                      </a:lnTo>
                      <a:lnTo>
                        <a:pt x="14636" y="3327"/>
                      </a:lnTo>
                      <a:lnTo>
                        <a:pt x="15755" y="3446"/>
                      </a:lnTo>
                      <a:lnTo>
                        <a:pt x="16829" y="3655"/>
                      </a:lnTo>
                      <a:lnTo>
                        <a:pt x="17828" y="3968"/>
                      </a:lnTo>
                      <a:lnTo>
                        <a:pt x="18768" y="4401"/>
                      </a:lnTo>
                      <a:lnTo>
                        <a:pt x="19648" y="4938"/>
                      </a:lnTo>
                      <a:lnTo>
                        <a:pt x="20454" y="5580"/>
                      </a:lnTo>
                      <a:lnTo>
                        <a:pt x="21215" y="6340"/>
                      </a:lnTo>
                      <a:lnTo>
                        <a:pt x="21558" y="6758"/>
                      </a:lnTo>
                      <a:lnTo>
                        <a:pt x="23990" y="4401"/>
                      </a:lnTo>
                      <a:lnTo>
                        <a:pt x="23497" y="3864"/>
                      </a:lnTo>
                      <a:lnTo>
                        <a:pt x="22483" y="2909"/>
                      </a:lnTo>
                      <a:lnTo>
                        <a:pt x="21394" y="2074"/>
                      </a:lnTo>
                      <a:lnTo>
                        <a:pt x="20215" y="1387"/>
                      </a:lnTo>
                      <a:lnTo>
                        <a:pt x="18977" y="835"/>
                      </a:lnTo>
                      <a:lnTo>
                        <a:pt x="17664" y="433"/>
                      </a:lnTo>
                      <a:lnTo>
                        <a:pt x="16277" y="149"/>
                      </a:lnTo>
                      <a:lnTo>
                        <a:pt x="14830" y="15"/>
                      </a:lnTo>
                      <a:lnTo>
                        <a:pt x="140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9" name="Google Shape;2569;p167"/>
                <p:cNvSpPr/>
                <p:nvPr/>
              </p:nvSpPr>
              <p:spPr>
                <a:xfrm>
                  <a:off x="2621430" y="2540429"/>
                  <a:ext cx="23800" cy="185041"/>
                </a:xfrm>
                <a:custGeom>
                  <a:rect b="b" l="l" r="r" t="t"/>
                  <a:pathLst>
                    <a:path extrusionOk="0" h="27033" w="3477">
                      <a:moveTo>
                        <a:pt x="0" y="1"/>
                      </a:moveTo>
                      <a:lnTo>
                        <a:pt x="0" y="27033"/>
                      </a:lnTo>
                      <a:lnTo>
                        <a:pt x="3476" y="27033"/>
                      </a:lnTo>
                      <a:lnTo>
                        <a:pt x="3476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0" name="Google Shape;2570;p167"/>
                <p:cNvSpPr/>
                <p:nvPr/>
              </p:nvSpPr>
              <p:spPr>
                <a:xfrm>
                  <a:off x="2665546" y="2594655"/>
                  <a:ext cx="130411" cy="135107"/>
                </a:xfrm>
                <a:custGeom>
                  <a:rect b="b" l="l" r="r" t="t"/>
                  <a:pathLst>
                    <a:path extrusionOk="0" h="19738" w="19052">
                      <a:moveTo>
                        <a:pt x="9101" y="3193"/>
                      </a:moveTo>
                      <a:lnTo>
                        <a:pt x="10219" y="3223"/>
                      </a:lnTo>
                      <a:lnTo>
                        <a:pt x="11308" y="3461"/>
                      </a:lnTo>
                      <a:lnTo>
                        <a:pt x="12353" y="3924"/>
                      </a:lnTo>
                      <a:lnTo>
                        <a:pt x="13308" y="4595"/>
                      </a:lnTo>
                      <a:lnTo>
                        <a:pt x="13740" y="5013"/>
                      </a:lnTo>
                      <a:lnTo>
                        <a:pt x="14173" y="5490"/>
                      </a:lnTo>
                      <a:lnTo>
                        <a:pt x="14829" y="6550"/>
                      </a:lnTo>
                      <a:lnTo>
                        <a:pt x="15292" y="7758"/>
                      </a:lnTo>
                      <a:lnTo>
                        <a:pt x="15516" y="9116"/>
                      </a:lnTo>
                      <a:lnTo>
                        <a:pt x="15530" y="9861"/>
                      </a:lnTo>
                      <a:lnTo>
                        <a:pt x="15516" y="10607"/>
                      </a:lnTo>
                      <a:lnTo>
                        <a:pt x="15292" y="11965"/>
                      </a:lnTo>
                      <a:lnTo>
                        <a:pt x="14844" y="13173"/>
                      </a:lnTo>
                      <a:lnTo>
                        <a:pt x="14173" y="14248"/>
                      </a:lnTo>
                      <a:lnTo>
                        <a:pt x="13740" y="14710"/>
                      </a:lnTo>
                      <a:lnTo>
                        <a:pt x="13516" y="14934"/>
                      </a:lnTo>
                      <a:lnTo>
                        <a:pt x="13069" y="15337"/>
                      </a:lnTo>
                      <a:lnTo>
                        <a:pt x="12069" y="15948"/>
                      </a:lnTo>
                      <a:lnTo>
                        <a:pt x="11010" y="16351"/>
                      </a:lnTo>
                      <a:lnTo>
                        <a:pt x="9891" y="16530"/>
                      </a:lnTo>
                      <a:lnTo>
                        <a:pt x="8772" y="16500"/>
                      </a:lnTo>
                      <a:lnTo>
                        <a:pt x="7668" y="16262"/>
                      </a:lnTo>
                      <a:lnTo>
                        <a:pt x="6639" y="15799"/>
                      </a:lnTo>
                      <a:lnTo>
                        <a:pt x="5684" y="15143"/>
                      </a:lnTo>
                      <a:lnTo>
                        <a:pt x="5252" y="14710"/>
                      </a:lnTo>
                      <a:lnTo>
                        <a:pt x="4819" y="14248"/>
                      </a:lnTo>
                      <a:lnTo>
                        <a:pt x="4148" y="13173"/>
                      </a:lnTo>
                      <a:lnTo>
                        <a:pt x="3700" y="11965"/>
                      </a:lnTo>
                      <a:lnTo>
                        <a:pt x="3476" y="10607"/>
                      </a:lnTo>
                      <a:lnTo>
                        <a:pt x="3461" y="9861"/>
                      </a:lnTo>
                      <a:lnTo>
                        <a:pt x="3476" y="9116"/>
                      </a:lnTo>
                      <a:lnTo>
                        <a:pt x="3700" y="7758"/>
                      </a:lnTo>
                      <a:lnTo>
                        <a:pt x="4148" y="6550"/>
                      </a:lnTo>
                      <a:lnTo>
                        <a:pt x="4819" y="5490"/>
                      </a:lnTo>
                      <a:lnTo>
                        <a:pt x="5252" y="5013"/>
                      </a:lnTo>
                      <a:lnTo>
                        <a:pt x="5475" y="4789"/>
                      </a:lnTo>
                      <a:lnTo>
                        <a:pt x="5923" y="4401"/>
                      </a:lnTo>
                      <a:lnTo>
                        <a:pt x="6922" y="3775"/>
                      </a:lnTo>
                      <a:lnTo>
                        <a:pt x="7982" y="3372"/>
                      </a:lnTo>
                      <a:lnTo>
                        <a:pt x="9101" y="3193"/>
                      </a:lnTo>
                      <a:close/>
                      <a:moveTo>
                        <a:pt x="9011" y="0"/>
                      </a:moveTo>
                      <a:lnTo>
                        <a:pt x="8011" y="90"/>
                      </a:lnTo>
                      <a:lnTo>
                        <a:pt x="7057" y="269"/>
                      </a:lnTo>
                      <a:lnTo>
                        <a:pt x="6162" y="537"/>
                      </a:lnTo>
                      <a:lnTo>
                        <a:pt x="5311" y="880"/>
                      </a:lnTo>
                      <a:lnTo>
                        <a:pt x="4491" y="1328"/>
                      </a:lnTo>
                      <a:lnTo>
                        <a:pt x="3730" y="1850"/>
                      </a:lnTo>
                      <a:lnTo>
                        <a:pt x="3014" y="2477"/>
                      </a:lnTo>
                      <a:lnTo>
                        <a:pt x="2686" y="2820"/>
                      </a:lnTo>
                      <a:lnTo>
                        <a:pt x="2357" y="3178"/>
                      </a:lnTo>
                      <a:lnTo>
                        <a:pt x="1776" y="3924"/>
                      </a:lnTo>
                      <a:lnTo>
                        <a:pt x="1268" y="4715"/>
                      </a:lnTo>
                      <a:lnTo>
                        <a:pt x="851" y="5550"/>
                      </a:lnTo>
                      <a:lnTo>
                        <a:pt x="507" y="6430"/>
                      </a:lnTo>
                      <a:lnTo>
                        <a:pt x="254" y="7355"/>
                      </a:lnTo>
                      <a:lnTo>
                        <a:pt x="90" y="8325"/>
                      </a:lnTo>
                      <a:lnTo>
                        <a:pt x="0" y="9339"/>
                      </a:lnTo>
                      <a:lnTo>
                        <a:pt x="0" y="9861"/>
                      </a:lnTo>
                      <a:lnTo>
                        <a:pt x="0" y="10399"/>
                      </a:lnTo>
                      <a:lnTo>
                        <a:pt x="90" y="11413"/>
                      </a:lnTo>
                      <a:lnTo>
                        <a:pt x="254" y="12383"/>
                      </a:lnTo>
                      <a:lnTo>
                        <a:pt x="507" y="13308"/>
                      </a:lnTo>
                      <a:lnTo>
                        <a:pt x="836" y="14188"/>
                      </a:lnTo>
                      <a:lnTo>
                        <a:pt x="1253" y="15023"/>
                      </a:lnTo>
                      <a:lnTo>
                        <a:pt x="1761" y="15814"/>
                      </a:lnTo>
                      <a:lnTo>
                        <a:pt x="2342" y="16560"/>
                      </a:lnTo>
                      <a:lnTo>
                        <a:pt x="2686" y="16918"/>
                      </a:lnTo>
                      <a:lnTo>
                        <a:pt x="3014" y="17261"/>
                      </a:lnTo>
                      <a:lnTo>
                        <a:pt x="3730" y="17873"/>
                      </a:lnTo>
                      <a:lnTo>
                        <a:pt x="4491" y="18410"/>
                      </a:lnTo>
                      <a:lnTo>
                        <a:pt x="5311" y="18842"/>
                      </a:lnTo>
                      <a:lnTo>
                        <a:pt x="6162" y="19200"/>
                      </a:lnTo>
                      <a:lnTo>
                        <a:pt x="7057" y="19454"/>
                      </a:lnTo>
                      <a:lnTo>
                        <a:pt x="8011" y="19633"/>
                      </a:lnTo>
                      <a:lnTo>
                        <a:pt x="9011" y="19723"/>
                      </a:lnTo>
                      <a:lnTo>
                        <a:pt x="9518" y="19738"/>
                      </a:lnTo>
                      <a:lnTo>
                        <a:pt x="10040" y="19723"/>
                      </a:lnTo>
                      <a:lnTo>
                        <a:pt x="11040" y="19633"/>
                      </a:lnTo>
                      <a:lnTo>
                        <a:pt x="11980" y="19454"/>
                      </a:lnTo>
                      <a:lnTo>
                        <a:pt x="12890" y="19200"/>
                      </a:lnTo>
                      <a:lnTo>
                        <a:pt x="13740" y="18842"/>
                      </a:lnTo>
                      <a:lnTo>
                        <a:pt x="14546" y="18410"/>
                      </a:lnTo>
                      <a:lnTo>
                        <a:pt x="15307" y="17873"/>
                      </a:lnTo>
                      <a:lnTo>
                        <a:pt x="16023" y="17261"/>
                      </a:lnTo>
                      <a:lnTo>
                        <a:pt x="16366" y="16918"/>
                      </a:lnTo>
                      <a:lnTo>
                        <a:pt x="16694" y="16560"/>
                      </a:lnTo>
                      <a:lnTo>
                        <a:pt x="17276" y="15814"/>
                      </a:lnTo>
                      <a:lnTo>
                        <a:pt x="17783" y="15023"/>
                      </a:lnTo>
                      <a:lnTo>
                        <a:pt x="18201" y="14188"/>
                      </a:lnTo>
                      <a:lnTo>
                        <a:pt x="18544" y="13308"/>
                      </a:lnTo>
                      <a:lnTo>
                        <a:pt x="18798" y="12383"/>
                      </a:lnTo>
                      <a:lnTo>
                        <a:pt x="18962" y="11413"/>
                      </a:lnTo>
                      <a:lnTo>
                        <a:pt x="19051" y="10399"/>
                      </a:lnTo>
                      <a:lnTo>
                        <a:pt x="19051" y="9861"/>
                      </a:lnTo>
                      <a:lnTo>
                        <a:pt x="19051" y="9339"/>
                      </a:lnTo>
                      <a:lnTo>
                        <a:pt x="18962" y="8325"/>
                      </a:lnTo>
                      <a:lnTo>
                        <a:pt x="18798" y="7355"/>
                      </a:lnTo>
                      <a:lnTo>
                        <a:pt x="18544" y="6430"/>
                      </a:lnTo>
                      <a:lnTo>
                        <a:pt x="18201" y="5550"/>
                      </a:lnTo>
                      <a:lnTo>
                        <a:pt x="17783" y="4715"/>
                      </a:lnTo>
                      <a:lnTo>
                        <a:pt x="17276" y="3924"/>
                      </a:lnTo>
                      <a:lnTo>
                        <a:pt x="16694" y="3178"/>
                      </a:lnTo>
                      <a:lnTo>
                        <a:pt x="16366" y="2820"/>
                      </a:lnTo>
                      <a:lnTo>
                        <a:pt x="16023" y="2477"/>
                      </a:lnTo>
                      <a:lnTo>
                        <a:pt x="15307" y="1850"/>
                      </a:lnTo>
                      <a:lnTo>
                        <a:pt x="14546" y="1328"/>
                      </a:lnTo>
                      <a:lnTo>
                        <a:pt x="13740" y="880"/>
                      </a:lnTo>
                      <a:lnTo>
                        <a:pt x="12890" y="537"/>
                      </a:lnTo>
                      <a:lnTo>
                        <a:pt x="11980" y="269"/>
                      </a:lnTo>
                      <a:lnTo>
                        <a:pt x="11040" y="90"/>
                      </a:lnTo>
                      <a:lnTo>
                        <a:pt x="1004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1" name="Google Shape;2571;p167"/>
                <p:cNvSpPr/>
                <p:nvPr/>
              </p:nvSpPr>
              <p:spPr>
                <a:xfrm>
                  <a:off x="2815349" y="2598741"/>
                  <a:ext cx="112135" cy="130815"/>
                </a:xfrm>
                <a:custGeom>
                  <a:rect b="b" l="l" r="r" t="t"/>
                  <a:pathLst>
                    <a:path extrusionOk="0" h="19111" w="16382">
                      <a:moveTo>
                        <a:pt x="12905" y="0"/>
                      </a:moveTo>
                      <a:lnTo>
                        <a:pt x="12905" y="10204"/>
                      </a:lnTo>
                      <a:lnTo>
                        <a:pt x="12890" y="10741"/>
                      </a:lnTo>
                      <a:lnTo>
                        <a:pt x="12726" y="11816"/>
                      </a:lnTo>
                      <a:lnTo>
                        <a:pt x="12383" y="12830"/>
                      </a:lnTo>
                      <a:lnTo>
                        <a:pt x="11861" y="13770"/>
                      </a:lnTo>
                      <a:lnTo>
                        <a:pt x="11548" y="14217"/>
                      </a:lnTo>
                      <a:lnTo>
                        <a:pt x="11219" y="14620"/>
                      </a:lnTo>
                      <a:lnTo>
                        <a:pt x="10444" y="15262"/>
                      </a:lnTo>
                      <a:lnTo>
                        <a:pt x="9534" y="15709"/>
                      </a:lnTo>
                      <a:lnTo>
                        <a:pt x="8549" y="15933"/>
                      </a:lnTo>
                      <a:lnTo>
                        <a:pt x="8042" y="15948"/>
                      </a:lnTo>
                      <a:lnTo>
                        <a:pt x="7475" y="15933"/>
                      </a:lnTo>
                      <a:lnTo>
                        <a:pt x="6475" y="15769"/>
                      </a:lnTo>
                      <a:lnTo>
                        <a:pt x="5625" y="15441"/>
                      </a:lnTo>
                      <a:lnTo>
                        <a:pt x="4909" y="14963"/>
                      </a:lnTo>
                      <a:lnTo>
                        <a:pt x="4342" y="14322"/>
                      </a:lnTo>
                      <a:lnTo>
                        <a:pt x="3909" y="13516"/>
                      </a:lnTo>
                      <a:lnTo>
                        <a:pt x="3626" y="12547"/>
                      </a:lnTo>
                      <a:lnTo>
                        <a:pt x="3477" y="11413"/>
                      </a:lnTo>
                      <a:lnTo>
                        <a:pt x="3477" y="10786"/>
                      </a:lnTo>
                      <a:lnTo>
                        <a:pt x="3477" y="15"/>
                      </a:lnTo>
                      <a:lnTo>
                        <a:pt x="1" y="15"/>
                      </a:lnTo>
                      <a:lnTo>
                        <a:pt x="1" y="11338"/>
                      </a:lnTo>
                      <a:lnTo>
                        <a:pt x="16" y="12218"/>
                      </a:lnTo>
                      <a:lnTo>
                        <a:pt x="239" y="13800"/>
                      </a:lnTo>
                      <a:lnTo>
                        <a:pt x="687" y="15217"/>
                      </a:lnTo>
                      <a:lnTo>
                        <a:pt x="1179" y="16157"/>
                      </a:lnTo>
                      <a:lnTo>
                        <a:pt x="1567" y="16739"/>
                      </a:lnTo>
                      <a:lnTo>
                        <a:pt x="1791" y="17007"/>
                      </a:lnTo>
                      <a:lnTo>
                        <a:pt x="2015" y="17261"/>
                      </a:lnTo>
                      <a:lnTo>
                        <a:pt x="2522" y="17723"/>
                      </a:lnTo>
                      <a:lnTo>
                        <a:pt x="3074" y="18111"/>
                      </a:lnTo>
                      <a:lnTo>
                        <a:pt x="3671" y="18454"/>
                      </a:lnTo>
                      <a:lnTo>
                        <a:pt x="4327" y="18708"/>
                      </a:lnTo>
                      <a:lnTo>
                        <a:pt x="5043" y="18917"/>
                      </a:lnTo>
                      <a:lnTo>
                        <a:pt x="5804" y="19036"/>
                      </a:lnTo>
                      <a:lnTo>
                        <a:pt x="6625" y="19111"/>
                      </a:lnTo>
                      <a:lnTo>
                        <a:pt x="7505" y="19111"/>
                      </a:lnTo>
                      <a:lnTo>
                        <a:pt x="8385" y="18991"/>
                      </a:lnTo>
                      <a:lnTo>
                        <a:pt x="9250" y="18753"/>
                      </a:lnTo>
                      <a:lnTo>
                        <a:pt x="10086" y="18410"/>
                      </a:lnTo>
                      <a:lnTo>
                        <a:pt x="10488" y="18186"/>
                      </a:lnTo>
                      <a:lnTo>
                        <a:pt x="10847" y="17977"/>
                      </a:lnTo>
                      <a:lnTo>
                        <a:pt x="11533" y="17499"/>
                      </a:lnTo>
                      <a:lnTo>
                        <a:pt x="12144" y="16933"/>
                      </a:lnTo>
                      <a:lnTo>
                        <a:pt x="12667" y="16291"/>
                      </a:lnTo>
                      <a:lnTo>
                        <a:pt x="12905" y="15948"/>
                      </a:lnTo>
                      <a:lnTo>
                        <a:pt x="13054" y="15948"/>
                      </a:lnTo>
                      <a:lnTo>
                        <a:pt x="13054" y="18514"/>
                      </a:lnTo>
                      <a:lnTo>
                        <a:pt x="16381" y="18514"/>
                      </a:lnTo>
                      <a:lnTo>
                        <a:pt x="16366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2" name="Google Shape;2572;p167"/>
                <p:cNvSpPr/>
                <p:nvPr/>
              </p:nvSpPr>
              <p:spPr>
                <a:xfrm>
                  <a:off x="2947697" y="2540018"/>
                  <a:ext cx="127447" cy="189538"/>
                </a:xfrm>
                <a:custGeom>
                  <a:rect b="b" l="l" r="r" t="t"/>
                  <a:pathLst>
                    <a:path extrusionOk="0" h="27690" w="18619">
                      <a:moveTo>
                        <a:pt x="9071" y="11175"/>
                      </a:moveTo>
                      <a:lnTo>
                        <a:pt x="10160" y="11205"/>
                      </a:lnTo>
                      <a:lnTo>
                        <a:pt x="11219" y="11458"/>
                      </a:lnTo>
                      <a:lnTo>
                        <a:pt x="12233" y="11906"/>
                      </a:lnTo>
                      <a:lnTo>
                        <a:pt x="13158" y="12562"/>
                      </a:lnTo>
                      <a:lnTo>
                        <a:pt x="13561" y="12980"/>
                      </a:lnTo>
                      <a:lnTo>
                        <a:pt x="13964" y="13442"/>
                      </a:lnTo>
                      <a:lnTo>
                        <a:pt x="14605" y="14517"/>
                      </a:lnTo>
                      <a:lnTo>
                        <a:pt x="15038" y="15725"/>
                      </a:lnTo>
                      <a:lnTo>
                        <a:pt x="15262" y="17098"/>
                      </a:lnTo>
                      <a:lnTo>
                        <a:pt x="15277" y="17843"/>
                      </a:lnTo>
                      <a:lnTo>
                        <a:pt x="15262" y="18589"/>
                      </a:lnTo>
                      <a:lnTo>
                        <a:pt x="15038" y="19962"/>
                      </a:lnTo>
                      <a:lnTo>
                        <a:pt x="14605" y="21185"/>
                      </a:lnTo>
                      <a:lnTo>
                        <a:pt x="13964" y="22244"/>
                      </a:lnTo>
                      <a:lnTo>
                        <a:pt x="13561" y="22722"/>
                      </a:lnTo>
                      <a:lnTo>
                        <a:pt x="13143" y="23140"/>
                      </a:lnTo>
                      <a:lnTo>
                        <a:pt x="12189" y="23811"/>
                      </a:lnTo>
                      <a:lnTo>
                        <a:pt x="11129" y="24273"/>
                      </a:lnTo>
                      <a:lnTo>
                        <a:pt x="9981" y="24512"/>
                      </a:lnTo>
                      <a:lnTo>
                        <a:pt x="9384" y="24527"/>
                      </a:lnTo>
                      <a:lnTo>
                        <a:pt x="8787" y="24512"/>
                      </a:lnTo>
                      <a:lnTo>
                        <a:pt x="7653" y="24273"/>
                      </a:lnTo>
                      <a:lnTo>
                        <a:pt x="6579" y="23811"/>
                      </a:lnTo>
                      <a:lnTo>
                        <a:pt x="5639" y="23125"/>
                      </a:lnTo>
                      <a:lnTo>
                        <a:pt x="5222" y="22692"/>
                      </a:lnTo>
                      <a:lnTo>
                        <a:pt x="4804" y="22230"/>
                      </a:lnTo>
                      <a:lnTo>
                        <a:pt x="4162" y="21170"/>
                      </a:lnTo>
                      <a:lnTo>
                        <a:pt x="3730" y="19947"/>
                      </a:lnTo>
                      <a:lnTo>
                        <a:pt x="3506" y="18589"/>
                      </a:lnTo>
                      <a:lnTo>
                        <a:pt x="3491" y="17843"/>
                      </a:lnTo>
                      <a:lnTo>
                        <a:pt x="3506" y="17098"/>
                      </a:lnTo>
                      <a:lnTo>
                        <a:pt x="3730" y="15740"/>
                      </a:lnTo>
                      <a:lnTo>
                        <a:pt x="4162" y="14532"/>
                      </a:lnTo>
                      <a:lnTo>
                        <a:pt x="4804" y="13472"/>
                      </a:lnTo>
                      <a:lnTo>
                        <a:pt x="5222" y="12995"/>
                      </a:lnTo>
                      <a:lnTo>
                        <a:pt x="5371" y="12831"/>
                      </a:lnTo>
                      <a:lnTo>
                        <a:pt x="5550" y="12682"/>
                      </a:lnTo>
                      <a:lnTo>
                        <a:pt x="5983" y="12294"/>
                      </a:lnTo>
                      <a:lnTo>
                        <a:pt x="6952" y="11712"/>
                      </a:lnTo>
                      <a:lnTo>
                        <a:pt x="7982" y="11339"/>
                      </a:lnTo>
                      <a:lnTo>
                        <a:pt x="9071" y="11175"/>
                      </a:lnTo>
                      <a:close/>
                      <a:moveTo>
                        <a:pt x="15143" y="1"/>
                      </a:moveTo>
                      <a:lnTo>
                        <a:pt x="15143" y="8549"/>
                      </a:lnTo>
                      <a:lnTo>
                        <a:pt x="15292" y="11115"/>
                      </a:lnTo>
                      <a:lnTo>
                        <a:pt x="15143" y="11115"/>
                      </a:lnTo>
                      <a:lnTo>
                        <a:pt x="14904" y="10757"/>
                      </a:lnTo>
                      <a:lnTo>
                        <a:pt x="14352" y="10116"/>
                      </a:lnTo>
                      <a:lnTo>
                        <a:pt x="13710" y="9549"/>
                      </a:lnTo>
                      <a:lnTo>
                        <a:pt x="13009" y="9056"/>
                      </a:lnTo>
                      <a:lnTo>
                        <a:pt x="12636" y="8862"/>
                      </a:lnTo>
                      <a:lnTo>
                        <a:pt x="12189" y="8639"/>
                      </a:lnTo>
                      <a:lnTo>
                        <a:pt x="11249" y="8296"/>
                      </a:lnTo>
                      <a:lnTo>
                        <a:pt x="10294" y="8072"/>
                      </a:lnTo>
                      <a:lnTo>
                        <a:pt x="9309" y="7967"/>
                      </a:lnTo>
                      <a:lnTo>
                        <a:pt x="8355" y="7967"/>
                      </a:lnTo>
                      <a:lnTo>
                        <a:pt x="7489" y="8057"/>
                      </a:lnTo>
                      <a:lnTo>
                        <a:pt x="6654" y="8236"/>
                      </a:lnTo>
                      <a:lnTo>
                        <a:pt x="5848" y="8504"/>
                      </a:lnTo>
                      <a:lnTo>
                        <a:pt x="5087" y="8862"/>
                      </a:lnTo>
                      <a:lnTo>
                        <a:pt x="4341" y="9295"/>
                      </a:lnTo>
                      <a:lnTo>
                        <a:pt x="3625" y="9832"/>
                      </a:lnTo>
                      <a:lnTo>
                        <a:pt x="2939" y="10459"/>
                      </a:lnTo>
                      <a:lnTo>
                        <a:pt x="2611" y="10802"/>
                      </a:lnTo>
                      <a:lnTo>
                        <a:pt x="2298" y="11160"/>
                      </a:lnTo>
                      <a:lnTo>
                        <a:pt x="1731" y="11906"/>
                      </a:lnTo>
                      <a:lnTo>
                        <a:pt x="1238" y="12711"/>
                      </a:lnTo>
                      <a:lnTo>
                        <a:pt x="836" y="13547"/>
                      </a:lnTo>
                      <a:lnTo>
                        <a:pt x="507" y="14427"/>
                      </a:lnTo>
                      <a:lnTo>
                        <a:pt x="254" y="15337"/>
                      </a:lnTo>
                      <a:lnTo>
                        <a:pt x="90" y="16307"/>
                      </a:lnTo>
                      <a:lnTo>
                        <a:pt x="15" y="17306"/>
                      </a:lnTo>
                      <a:lnTo>
                        <a:pt x="0" y="17829"/>
                      </a:lnTo>
                      <a:lnTo>
                        <a:pt x="15" y="18351"/>
                      </a:lnTo>
                      <a:lnTo>
                        <a:pt x="90" y="19350"/>
                      </a:lnTo>
                      <a:lnTo>
                        <a:pt x="254" y="20320"/>
                      </a:lnTo>
                      <a:lnTo>
                        <a:pt x="507" y="21245"/>
                      </a:lnTo>
                      <a:lnTo>
                        <a:pt x="836" y="22125"/>
                      </a:lnTo>
                      <a:lnTo>
                        <a:pt x="1238" y="22961"/>
                      </a:lnTo>
                      <a:lnTo>
                        <a:pt x="1731" y="23751"/>
                      </a:lnTo>
                      <a:lnTo>
                        <a:pt x="2298" y="24497"/>
                      </a:lnTo>
                      <a:lnTo>
                        <a:pt x="2611" y="24855"/>
                      </a:lnTo>
                      <a:lnTo>
                        <a:pt x="2939" y="25198"/>
                      </a:lnTo>
                      <a:lnTo>
                        <a:pt x="3625" y="25825"/>
                      </a:lnTo>
                      <a:lnTo>
                        <a:pt x="4341" y="26362"/>
                      </a:lnTo>
                      <a:lnTo>
                        <a:pt x="5087" y="26795"/>
                      </a:lnTo>
                      <a:lnTo>
                        <a:pt x="5848" y="27153"/>
                      </a:lnTo>
                      <a:lnTo>
                        <a:pt x="6654" y="27421"/>
                      </a:lnTo>
                      <a:lnTo>
                        <a:pt x="7489" y="27600"/>
                      </a:lnTo>
                      <a:lnTo>
                        <a:pt x="8355" y="27690"/>
                      </a:lnTo>
                      <a:lnTo>
                        <a:pt x="9294" y="27690"/>
                      </a:lnTo>
                      <a:lnTo>
                        <a:pt x="10279" y="27570"/>
                      </a:lnTo>
                      <a:lnTo>
                        <a:pt x="11234" y="27332"/>
                      </a:lnTo>
                      <a:lnTo>
                        <a:pt x="12159" y="26959"/>
                      </a:lnTo>
                      <a:lnTo>
                        <a:pt x="12606" y="26720"/>
                      </a:lnTo>
                      <a:lnTo>
                        <a:pt x="12994" y="26526"/>
                      </a:lnTo>
                      <a:lnTo>
                        <a:pt x="13695" y="26049"/>
                      </a:lnTo>
                      <a:lnTo>
                        <a:pt x="14337" y="25482"/>
                      </a:lnTo>
                      <a:lnTo>
                        <a:pt x="14889" y="24825"/>
                      </a:lnTo>
                      <a:lnTo>
                        <a:pt x="15128" y="24467"/>
                      </a:lnTo>
                      <a:lnTo>
                        <a:pt x="15277" y="24467"/>
                      </a:lnTo>
                      <a:lnTo>
                        <a:pt x="15277" y="27048"/>
                      </a:lnTo>
                      <a:lnTo>
                        <a:pt x="18619" y="27048"/>
                      </a:lnTo>
                      <a:lnTo>
                        <a:pt x="18619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573" name="Google Shape;2573;p167"/>
            <p:cNvSpPr/>
            <p:nvPr/>
          </p:nvSpPr>
          <p:spPr>
            <a:xfrm>
              <a:off x="1325450" y="2304375"/>
              <a:ext cx="1956061" cy="643048"/>
            </a:xfrm>
            <a:custGeom>
              <a:rect b="b" l="l" r="r" t="t"/>
              <a:pathLst>
                <a:path extrusionOk="0" h="6132" w="285765">
                  <a:moveTo>
                    <a:pt x="0" y="0"/>
                  </a:moveTo>
                  <a:lnTo>
                    <a:pt x="0" y="6132"/>
                  </a:lnTo>
                  <a:lnTo>
                    <a:pt x="285765" y="6132"/>
                  </a:lnTo>
                  <a:lnTo>
                    <a:pt x="28576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4" name="Google Shape;2574;p167"/>
          <p:cNvGrpSpPr/>
          <p:nvPr/>
        </p:nvGrpSpPr>
        <p:grpSpPr>
          <a:xfrm>
            <a:off x="522249" y="1521679"/>
            <a:ext cx="479498" cy="385684"/>
            <a:chOff x="6294751" y="783425"/>
            <a:chExt cx="5020925" cy="4038575"/>
          </a:xfrm>
        </p:grpSpPr>
        <p:sp>
          <p:nvSpPr>
            <p:cNvPr id="2575" name="Google Shape;2575;p167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67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67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67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Text / 5 Column">
  <p:cSld name="CUSTOM_6_2_3_1_1_1_1_1"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68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1" name="Google Shape;2581;p168"/>
          <p:cNvSpPr txBox="1"/>
          <p:nvPr>
            <p:ph idx="1" type="body"/>
          </p:nvPr>
        </p:nvSpPr>
        <p:spPr>
          <a:xfrm>
            <a:off x="685800" y="2066825"/>
            <a:ext cx="1524000" cy="2143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82" name="Google Shape;2582;p168"/>
          <p:cNvSpPr txBox="1"/>
          <p:nvPr>
            <p:ph idx="2" type="body"/>
          </p:nvPr>
        </p:nvSpPr>
        <p:spPr>
          <a:xfrm>
            <a:off x="2209800" y="2066825"/>
            <a:ext cx="1524000" cy="2143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83" name="Google Shape;2583;p168"/>
          <p:cNvSpPr txBox="1"/>
          <p:nvPr>
            <p:ph idx="3" type="body"/>
          </p:nvPr>
        </p:nvSpPr>
        <p:spPr>
          <a:xfrm>
            <a:off x="3733800" y="2066825"/>
            <a:ext cx="1524000" cy="2143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84" name="Google Shape;2584;p168"/>
          <p:cNvSpPr txBox="1"/>
          <p:nvPr>
            <p:ph idx="4" type="body"/>
          </p:nvPr>
        </p:nvSpPr>
        <p:spPr>
          <a:xfrm>
            <a:off x="5257800" y="2066825"/>
            <a:ext cx="1524000" cy="2143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85" name="Google Shape;2585;p168"/>
          <p:cNvSpPr txBox="1"/>
          <p:nvPr>
            <p:ph idx="5" type="body"/>
          </p:nvPr>
        </p:nvSpPr>
        <p:spPr>
          <a:xfrm>
            <a:off x="6781800" y="2066825"/>
            <a:ext cx="1524000" cy="2143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586" name="Google Shape;2586;p168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587" name="Google Shape;2587;p168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588" name="Google Shape;2588;p168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168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168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168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2" name="Google Shape;2592;p168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593" name="Google Shape;2593;p168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94" name="Google Shape;2594;p168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595" name="Google Shape;2595;p168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6" name="Google Shape;2596;p168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7" name="Google Shape;2597;p168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8" name="Google Shape;2598;p168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9" name="Google Shape;2599;p168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 Title / Right 2">
  <p:cSld name="CUSTOM_2_1"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69"/>
          <p:cNvSpPr txBox="1"/>
          <p:nvPr>
            <p:ph type="title"/>
          </p:nvPr>
        </p:nvSpPr>
        <p:spPr>
          <a:xfrm>
            <a:off x="2286000" y="2343150"/>
            <a:ext cx="5410200" cy="1943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02" name="Google Shape;2602;p169"/>
          <p:cNvSpPr txBox="1"/>
          <p:nvPr>
            <p:ph idx="1" type="subTitle"/>
          </p:nvPr>
        </p:nvSpPr>
        <p:spPr>
          <a:xfrm>
            <a:off x="1447800" y="1638300"/>
            <a:ext cx="2286000" cy="1285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2603" name="Google Shape;2603;p169"/>
          <p:cNvGrpSpPr/>
          <p:nvPr/>
        </p:nvGrpSpPr>
        <p:grpSpPr>
          <a:xfrm>
            <a:off x="6090587" y="4433681"/>
            <a:ext cx="1710967" cy="562474"/>
            <a:chOff x="1325450" y="2304375"/>
            <a:chExt cx="1956061" cy="643048"/>
          </a:xfrm>
        </p:grpSpPr>
        <p:grpSp>
          <p:nvGrpSpPr>
            <p:cNvPr id="2604" name="Google Shape;2604;p169"/>
            <p:cNvGrpSpPr/>
            <p:nvPr/>
          </p:nvGrpSpPr>
          <p:grpSpPr>
            <a:xfrm>
              <a:off x="1532144" y="2517656"/>
              <a:ext cx="1543000" cy="273170"/>
              <a:chOff x="1532144" y="2517656"/>
              <a:chExt cx="1543000" cy="273170"/>
            </a:xfrm>
          </p:grpSpPr>
          <p:sp>
            <p:nvSpPr>
              <p:cNvPr id="2605" name="Google Shape;2605;p169"/>
              <p:cNvSpPr/>
              <p:nvPr/>
            </p:nvSpPr>
            <p:spPr>
              <a:xfrm>
                <a:off x="1532144" y="2517656"/>
                <a:ext cx="837369" cy="273170"/>
              </a:xfrm>
              <a:custGeom>
                <a:rect b="b" l="l" r="r" t="t"/>
                <a:pathLst>
                  <a:path extrusionOk="0" h="39908" w="122333">
                    <a:moveTo>
                      <a:pt x="113784" y="14889"/>
                    </a:moveTo>
                    <a:lnTo>
                      <a:pt x="114381" y="14949"/>
                    </a:lnTo>
                    <a:lnTo>
                      <a:pt x="114963" y="15098"/>
                    </a:lnTo>
                    <a:lnTo>
                      <a:pt x="115515" y="15322"/>
                    </a:lnTo>
                    <a:lnTo>
                      <a:pt x="115783" y="15471"/>
                    </a:lnTo>
                    <a:lnTo>
                      <a:pt x="116022" y="15591"/>
                    </a:lnTo>
                    <a:lnTo>
                      <a:pt x="116439" y="15919"/>
                    </a:lnTo>
                    <a:lnTo>
                      <a:pt x="116783" y="16307"/>
                    </a:lnTo>
                    <a:lnTo>
                      <a:pt x="117066" y="16754"/>
                    </a:lnTo>
                    <a:lnTo>
                      <a:pt x="117185" y="16993"/>
                    </a:lnTo>
                    <a:lnTo>
                      <a:pt x="108264" y="20693"/>
                    </a:lnTo>
                    <a:lnTo>
                      <a:pt x="108264" y="20036"/>
                    </a:lnTo>
                    <a:lnTo>
                      <a:pt x="108443" y="18858"/>
                    </a:lnTo>
                    <a:lnTo>
                      <a:pt x="108846" y="17799"/>
                    </a:lnTo>
                    <a:lnTo>
                      <a:pt x="109487" y="16874"/>
                    </a:lnTo>
                    <a:lnTo>
                      <a:pt x="109890" y="16471"/>
                    </a:lnTo>
                    <a:lnTo>
                      <a:pt x="110308" y="16083"/>
                    </a:lnTo>
                    <a:lnTo>
                      <a:pt x="111173" y="15501"/>
                    </a:lnTo>
                    <a:lnTo>
                      <a:pt x="112083" y="15098"/>
                    </a:lnTo>
                    <a:lnTo>
                      <a:pt x="113008" y="14904"/>
                    </a:lnTo>
                    <a:lnTo>
                      <a:pt x="113486" y="14889"/>
                    </a:lnTo>
                    <a:close/>
                    <a:moveTo>
                      <a:pt x="41265" y="14934"/>
                    </a:moveTo>
                    <a:lnTo>
                      <a:pt x="42309" y="14964"/>
                    </a:lnTo>
                    <a:lnTo>
                      <a:pt x="43353" y="15188"/>
                    </a:lnTo>
                    <a:lnTo>
                      <a:pt x="44338" y="15620"/>
                    </a:lnTo>
                    <a:lnTo>
                      <a:pt x="45248" y="16247"/>
                    </a:lnTo>
                    <a:lnTo>
                      <a:pt x="45651" y="16635"/>
                    </a:lnTo>
                    <a:lnTo>
                      <a:pt x="46039" y="17112"/>
                    </a:lnTo>
                    <a:lnTo>
                      <a:pt x="46665" y="18142"/>
                    </a:lnTo>
                    <a:lnTo>
                      <a:pt x="47068" y="19246"/>
                    </a:lnTo>
                    <a:lnTo>
                      <a:pt x="47277" y="20394"/>
                    </a:lnTo>
                    <a:lnTo>
                      <a:pt x="47262" y="21558"/>
                    </a:lnTo>
                    <a:lnTo>
                      <a:pt x="47053" y="22707"/>
                    </a:lnTo>
                    <a:lnTo>
                      <a:pt x="46650" y="23811"/>
                    </a:lnTo>
                    <a:lnTo>
                      <a:pt x="46024" y="24840"/>
                    </a:lnTo>
                    <a:lnTo>
                      <a:pt x="45636" y="25317"/>
                    </a:lnTo>
                    <a:lnTo>
                      <a:pt x="45517" y="25437"/>
                    </a:lnTo>
                    <a:lnTo>
                      <a:pt x="45382" y="25556"/>
                    </a:lnTo>
                    <a:lnTo>
                      <a:pt x="44965" y="25914"/>
                    </a:lnTo>
                    <a:lnTo>
                      <a:pt x="44040" y="26481"/>
                    </a:lnTo>
                    <a:lnTo>
                      <a:pt x="43040" y="26854"/>
                    </a:lnTo>
                    <a:lnTo>
                      <a:pt x="42011" y="27018"/>
                    </a:lnTo>
                    <a:lnTo>
                      <a:pt x="40967" y="26988"/>
                    </a:lnTo>
                    <a:lnTo>
                      <a:pt x="39952" y="26750"/>
                    </a:lnTo>
                    <a:lnTo>
                      <a:pt x="38982" y="26332"/>
                    </a:lnTo>
                    <a:lnTo>
                      <a:pt x="38102" y="25705"/>
                    </a:lnTo>
                    <a:lnTo>
                      <a:pt x="37699" y="25317"/>
                    </a:lnTo>
                    <a:lnTo>
                      <a:pt x="37311" y="24840"/>
                    </a:lnTo>
                    <a:lnTo>
                      <a:pt x="36685" y="23811"/>
                    </a:lnTo>
                    <a:lnTo>
                      <a:pt x="36267" y="22707"/>
                    </a:lnTo>
                    <a:lnTo>
                      <a:pt x="36058" y="21558"/>
                    </a:lnTo>
                    <a:lnTo>
                      <a:pt x="36058" y="20394"/>
                    </a:lnTo>
                    <a:lnTo>
                      <a:pt x="36267" y="19246"/>
                    </a:lnTo>
                    <a:lnTo>
                      <a:pt x="36670" y="18142"/>
                    </a:lnTo>
                    <a:lnTo>
                      <a:pt x="37297" y="17112"/>
                    </a:lnTo>
                    <a:lnTo>
                      <a:pt x="37684" y="16635"/>
                    </a:lnTo>
                    <a:lnTo>
                      <a:pt x="37774" y="16530"/>
                    </a:lnTo>
                    <a:lnTo>
                      <a:pt x="37878" y="16456"/>
                    </a:lnTo>
                    <a:lnTo>
                      <a:pt x="38296" y="16083"/>
                    </a:lnTo>
                    <a:lnTo>
                      <a:pt x="39221" y="15501"/>
                    </a:lnTo>
                    <a:lnTo>
                      <a:pt x="40221" y="15113"/>
                    </a:lnTo>
                    <a:lnTo>
                      <a:pt x="41265" y="14934"/>
                    </a:lnTo>
                    <a:close/>
                    <a:moveTo>
                      <a:pt x="63076" y="14934"/>
                    </a:moveTo>
                    <a:lnTo>
                      <a:pt x="64135" y="14964"/>
                    </a:lnTo>
                    <a:lnTo>
                      <a:pt x="65164" y="15188"/>
                    </a:lnTo>
                    <a:lnTo>
                      <a:pt x="66149" y="15620"/>
                    </a:lnTo>
                    <a:lnTo>
                      <a:pt x="67059" y="16247"/>
                    </a:lnTo>
                    <a:lnTo>
                      <a:pt x="67462" y="16635"/>
                    </a:lnTo>
                    <a:lnTo>
                      <a:pt x="67865" y="17112"/>
                    </a:lnTo>
                    <a:lnTo>
                      <a:pt x="68476" y="18142"/>
                    </a:lnTo>
                    <a:lnTo>
                      <a:pt x="68894" y="19246"/>
                    </a:lnTo>
                    <a:lnTo>
                      <a:pt x="69088" y="20394"/>
                    </a:lnTo>
                    <a:lnTo>
                      <a:pt x="69088" y="21558"/>
                    </a:lnTo>
                    <a:lnTo>
                      <a:pt x="68879" y="22707"/>
                    </a:lnTo>
                    <a:lnTo>
                      <a:pt x="68461" y="23811"/>
                    </a:lnTo>
                    <a:lnTo>
                      <a:pt x="67850" y="24840"/>
                    </a:lnTo>
                    <a:lnTo>
                      <a:pt x="67447" y="25317"/>
                    </a:lnTo>
                    <a:lnTo>
                      <a:pt x="67343" y="25437"/>
                    </a:lnTo>
                    <a:lnTo>
                      <a:pt x="67208" y="25556"/>
                    </a:lnTo>
                    <a:lnTo>
                      <a:pt x="66776" y="25914"/>
                    </a:lnTo>
                    <a:lnTo>
                      <a:pt x="65851" y="26481"/>
                    </a:lnTo>
                    <a:lnTo>
                      <a:pt x="64866" y="26854"/>
                    </a:lnTo>
                    <a:lnTo>
                      <a:pt x="63822" y="27018"/>
                    </a:lnTo>
                    <a:lnTo>
                      <a:pt x="62792" y="26988"/>
                    </a:lnTo>
                    <a:lnTo>
                      <a:pt x="61763" y="26750"/>
                    </a:lnTo>
                    <a:lnTo>
                      <a:pt x="60793" y="26332"/>
                    </a:lnTo>
                    <a:lnTo>
                      <a:pt x="59913" y="25705"/>
                    </a:lnTo>
                    <a:lnTo>
                      <a:pt x="59525" y="25317"/>
                    </a:lnTo>
                    <a:lnTo>
                      <a:pt x="59122" y="24840"/>
                    </a:lnTo>
                    <a:lnTo>
                      <a:pt x="58511" y="23811"/>
                    </a:lnTo>
                    <a:lnTo>
                      <a:pt x="58093" y="22707"/>
                    </a:lnTo>
                    <a:lnTo>
                      <a:pt x="57884" y="21558"/>
                    </a:lnTo>
                    <a:lnTo>
                      <a:pt x="57884" y="20394"/>
                    </a:lnTo>
                    <a:lnTo>
                      <a:pt x="58093" y="19246"/>
                    </a:lnTo>
                    <a:lnTo>
                      <a:pt x="58496" y="18142"/>
                    </a:lnTo>
                    <a:lnTo>
                      <a:pt x="59107" y="17112"/>
                    </a:lnTo>
                    <a:lnTo>
                      <a:pt x="59510" y="16635"/>
                    </a:lnTo>
                    <a:lnTo>
                      <a:pt x="59600" y="16530"/>
                    </a:lnTo>
                    <a:lnTo>
                      <a:pt x="59689" y="16456"/>
                    </a:lnTo>
                    <a:lnTo>
                      <a:pt x="60107" y="16083"/>
                    </a:lnTo>
                    <a:lnTo>
                      <a:pt x="61032" y="15501"/>
                    </a:lnTo>
                    <a:lnTo>
                      <a:pt x="62032" y="15113"/>
                    </a:lnTo>
                    <a:lnTo>
                      <a:pt x="63076" y="14934"/>
                    </a:lnTo>
                    <a:close/>
                    <a:moveTo>
                      <a:pt x="85245" y="14964"/>
                    </a:moveTo>
                    <a:lnTo>
                      <a:pt x="85782" y="14979"/>
                    </a:lnTo>
                    <a:lnTo>
                      <a:pt x="86841" y="15203"/>
                    </a:lnTo>
                    <a:lnTo>
                      <a:pt x="87826" y="15635"/>
                    </a:lnTo>
                    <a:lnTo>
                      <a:pt x="88676" y="16292"/>
                    </a:lnTo>
                    <a:lnTo>
                      <a:pt x="89049" y="16695"/>
                    </a:lnTo>
                    <a:lnTo>
                      <a:pt x="89422" y="17157"/>
                    </a:lnTo>
                    <a:lnTo>
                      <a:pt x="90004" y="18186"/>
                    </a:lnTo>
                    <a:lnTo>
                      <a:pt x="90392" y="19290"/>
                    </a:lnTo>
                    <a:lnTo>
                      <a:pt x="90571" y="20439"/>
                    </a:lnTo>
                    <a:lnTo>
                      <a:pt x="90571" y="21036"/>
                    </a:lnTo>
                    <a:lnTo>
                      <a:pt x="90571" y="21633"/>
                    </a:lnTo>
                    <a:lnTo>
                      <a:pt x="90392" y="22781"/>
                    </a:lnTo>
                    <a:lnTo>
                      <a:pt x="90004" y="23870"/>
                    </a:lnTo>
                    <a:lnTo>
                      <a:pt x="89407" y="24870"/>
                    </a:lnTo>
                    <a:lnTo>
                      <a:pt x="89049" y="25332"/>
                    </a:lnTo>
                    <a:lnTo>
                      <a:pt x="88676" y="25720"/>
                    </a:lnTo>
                    <a:lnTo>
                      <a:pt x="87811" y="26362"/>
                    </a:lnTo>
                    <a:lnTo>
                      <a:pt x="86826" y="26809"/>
                    </a:lnTo>
                    <a:lnTo>
                      <a:pt x="85782" y="27033"/>
                    </a:lnTo>
                    <a:lnTo>
                      <a:pt x="85245" y="27048"/>
                    </a:lnTo>
                    <a:lnTo>
                      <a:pt x="84678" y="27033"/>
                    </a:lnTo>
                    <a:lnTo>
                      <a:pt x="83604" y="26809"/>
                    </a:lnTo>
                    <a:lnTo>
                      <a:pt x="82589" y="26362"/>
                    </a:lnTo>
                    <a:lnTo>
                      <a:pt x="81694" y="25720"/>
                    </a:lnTo>
                    <a:lnTo>
                      <a:pt x="81306" y="25332"/>
                    </a:lnTo>
                    <a:lnTo>
                      <a:pt x="80918" y="24885"/>
                    </a:lnTo>
                    <a:lnTo>
                      <a:pt x="80292" y="23885"/>
                    </a:lnTo>
                    <a:lnTo>
                      <a:pt x="79874" y="22796"/>
                    </a:lnTo>
                    <a:lnTo>
                      <a:pt x="79680" y="21633"/>
                    </a:lnTo>
                    <a:lnTo>
                      <a:pt x="79680" y="21036"/>
                    </a:lnTo>
                    <a:lnTo>
                      <a:pt x="79680" y="20439"/>
                    </a:lnTo>
                    <a:lnTo>
                      <a:pt x="79874" y="19261"/>
                    </a:lnTo>
                    <a:lnTo>
                      <a:pt x="80292" y="18157"/>
                    </a:lnTo>
                    <a:lnTo>
                      <a:pt x="80918" y="17142"/>
                    </a:lnTo>
                    <a:lnTo>
                      <a:pt x="81306" y="16695"/>
                    </a:lnTo>
                    <a:lnTo>
                      <a:pt x="81694" y="16292"/>
                    </a:lnTo>
                    <a:lnTo>
                      <a:pt x="82589" y="15635"/>
                    </a:lnTo>
                    <a:lnTo>
                      <a:pt x="83604" y="15203"/>
                    </a:lnTo>
                    <a:lnTo>
                      <a:pt x="84678" y="14979"/>
                    </a:lnTo>
                    <a:lnTo>
                      <a:pt x="85245" y="14964"/>
                    </a:lnTo>
                    <a:close/>
                    <a:moveTo>
                      <a:pt x="97433" y="1045"/>
                    </a:moveTo>
                    <a:lnTo>
                      <a:pt x="97433" y="30345"/>
                    </a:lnTo>
                    <a:lnTo>
                      <a:pt x="101819" y="30345"/>
                    </a:lnTo>
                    <a:lnTo>
                      <a:pt x="101819" y="1045"/>
                    </a:lnTo>
                    <a:close/>
                    <a:moveTo>
                      <a:pt x="41190" y="11040"/>
                    </a:moveTo>
                    <a:lnTo>
                      <a:pt x="40236" y="11130"/>
                    </a:lnTo>
                    <a:lnTo>
                      <a:pt x="39281" y="11309"/>
                    </a:lnTo>
                    <a:lnTo>
                      <a:pt x="38356" y="11578"/>
                    </a:lnTo>
                    <a:lnTo>
                      <a:pt x="37461" y="11936"/>
                    </a:lnTo>
                    <a:lnTo>
                      <a:pt x="36580" y="12383"/>
                    </a:lnTo>
                    <a:lnTo>
                      <a:pt x="35745" y="12905"/>
                    </a:lnTo>
                    <a:lnTo>
                      <a:pt x="34954" y="13532"/>
                    </a:lnTo>
                    <a:lnTo>
                      <a:pt x="34566" y="13875"/>
                    </a:lnTo>
                    <a:lnTo>
                      <a:pt x="34208" y="14248"/>
                    </a:lnTo>
                    <a:lnTo>
                      <a:pt x="33582" y="15054"/>
                    </a:lnTo>
                    <a:lnTo>
                      <a:pt x="33030" y="15889"/>
                    </a:lnTo>
                    <a:lnTo>
                      <a:pt x="32582" y="16769"/>
                    </a:lnTo>
                    <a:lnTo>
                      <a:pt x="32209" y="17664"/>
                    </a:lnTo>
                    <a:lnTo>
                      <a:pt x="31941" y="18604"/>
                    </a:lnTo>
                    <a:lnTo>
                      <a:pt x="31762" y="19559"/>
                    </a:lnTo>
                    <a:lnTo>
                      <a:pt x="31672" y="20514"/>
                    </a:lnTo>
                    <a:lnTo>
                      <a:pt x="31672" y="21469"/>
                    </a:lnTo>
                    <a:lnTo>
                      <a:pt x="31762" y="22438"/>
                    </a:lnTo>
                    <a:lnTo>
                      <a:pt x="31941" y="23378"/>
                    </a:lnTo>
                    <a:lnTo>
                      <a:pt x="32209" y="24318"/>
                    </a:lnTo>
                    <a:lnTo>
                      <a:pt x="32582" y="25228"/>
                    </a:lnTo>
                    <a:lnTo>
                      <a:pt x="33030" y="26093"/>
                    </a:lnTo>
                    <a:lnTo>
                      <a:pt x="33582" y="26944"/>
                    </a:lnTo>
                    <a:lnTo>
                      <a:pt x="34208" y="27734"/>
                    </a:lnTo>
                    <a:lnTo>
                      <a:pt x="34566" y="28107"/>
                    </a:lnTo>
                    <a:lnTo>
                      <a:pt x="34954" y="28450"/>
                    </a:lnTo>
                    <a:lnTo>
                      <a:pt x="35745" y="29077"/>
                    </a:lnTo>
                    <a:lnTo>
                      <a:pt x="36580" y="29614"/>
                    </a:lnTo>
                    <a:lnTo>
                      <a:pt x="37461" y="30047"/>
                    </a:lnTo>
                    <a:lnTo>
                      <a:pt x="38356" y="30405"/>
                    </a:lnTo>
                    <a:lnTo>
                      <a:pt x="39281" y="30673"/>
                    </a:lnTo>
                    <a:lnTo>
                      <a:pt x="40236" y="30852"/>
                    </a:lnTo>
                    <a:lnTo>
                      <a:pt x="41190" y="30942"/>
                    </a:lnTo>
                    <a:lnTo>
                      <a:pt x="42145" y="30942"/>
                    </a:lnTo>
                    <a:lnTo>
                      <a:pt x="43100" y="30852"/>
                    </a:lnTo>
                    <a:lnTo>
                      <a:pt x="44040" y="30673"/>
                    </a:lnTo>
                    <a:lnTo>
                      <a:pt x="44980" y="30405"/>
                    </a:lnTo>
                    <a:lnTo>
                      <a:pt x="45875" y="30047"/>
                    </a:lnTo>
                    <a:lnTo>
                      <a:pt x="46755" y="29614"/>
                    </a:lnTo>
                    <a:lnTo>
                      <a:pt x="47590" y="29077"/>
                    </a:lnTo>
                    <a:lnTo>
                      <a:pt x="48381" y="28450"/>
                    </a:lnTo>
                    <a:lnTo>
                      <a:pt x="48769" y="28107"/>
                    </a:lnTo>
                    <a:lnTo>
                      <a:pt x="49112" y="27734"/>
                    </a:lnTo>
                    <a:lnTo>
                      <a:pt x="49754" y="26944"/>
                    </a:lnTo>
                    <a:lnTo>
                      <a:pt x="50306" y="26093"/>
                    </a:lnTo>
                    <a:lnTo>
                      <a:pt x="50753" y="25228"/>
                    </a:lnTo>
                    <a:lnTo>
                      <a:pt x="51111" y="24318"/>
                    </a:lnTo>
                    <a:lnTo>
                      <a:pt x="51395" y="23378"/>
                    </a:lnTo>
                    <a:lnTo>
                      <a:pt x="51574" y="22438"/>
                    </a:lnTo>
                    <a:lnTo>
                      <a:pt x="51663" y="21469"/>
                    </a:lnTo>
                    <a:lnTo>
                      <a:pt x="51663" y="20514"/>
                    </a:lnTo>
                    <a:lnTo>
                      <a:pt x="51574" y="19559"/>
                    </a:lnTo>
                    <a:lnTo>
                      <a:pt x="51395" y="18604"/>
                    </a:lnTo>
                    <a:lnTo>
                      <a:pt x="51111" y="17664"/>
                    </a:lnTo>
                    <a:lnTo>
                      <a:pt x="50753" y="16769"/>
                    </a:lnTo>
                    <a:lnTo>
                      <a:pt x="50306" y="15889"/>
                    </a:lnTo>
                    <a:lnTo>
                      <a:pt x="49754" y="15054"/>
                    </a:lnTo>
                    <a:lnTo>
                      <a:pt x="49112" y="14248"/>
                    </a:lnTo>
                    <a:lnTo>
                      <a:pt x="48769" y="13875"/>
                    </a:lnTo>
                    <a:lnTo>
                      <a:pt x="48381" y="13532"/>
                    </a:lnTo>
                    <a:lnTo>
                      <a:pt x="47590" y="12905"/>
                    </a:lnTo>
                    <a:lnTo>
                      <a:pt x="46755" y="12383"/>
                    </a:lnTo>
                    <a:lnTo>
                      <a:pt x="45875" y="11936"/>
                    </a:lnTo>
                    <a:lnTo>
                      <a:pt x="44980" y="11578"/>
                    </a:lnTo>
                    <a:lnTo>
                      <a:pt x="44040" y="11309"/>
                    </a:lnTo>
                    <a:lnTo>
                      <a:pt x="43100" y="11130"/>
                    </a:lnTo>
                    <a:lnTo>
                      <a:pt x="42145" y="11040"/>
                    </a:lnTo>
                    <a:close/>
                    <a:moveTo>
                      <a:pt x="63031" y="11040"/>
                    </a:moveTo>
                    <a:lnTo>
                      <a:pt x="62076" y="11130"/>
                    </a:lnTo>
                    <a:lnTo>
                      <a:pt x="61121" y="11309"/>
                    </a:lnTo>
                    <a:lnTo>
                      <a:pt x="60197" y="11578"/>
                    </a:lnTo>
                    <a:lnTo>
                      <a:pt x="59286" y="11936"/>
                    </a:lnTo>
                    <a:lnTo>
                      <a:pt x="58421" y="12383"/>
                    </a:lnTo>
                    <a:lnTo>
                      <a:pt x="57586" y="12905"/>
                    </a:lnTo>
                    <a:lnTo>
                      <a:pt x="56780" y="13532"/>
                    </a:lnTo>
                    <a:lnTo>
                      <a:pt x="56407" y="13875"/>
                    </a:lnTo>
                    <a:lnTo>
                      <a:pt x="56049" y="14248"/>
                    </a:lnTo>
                    <a:lnTo>
                      <a:pt x="55408" y="15054"/>
                    </a:lnTo>
                    <a:lnTo>
                      <a:pt x="54871" y="15889"/>
                    </a:lnTo>
                    <a:lnTo>
                      <a:pt x="54408" y="16769"/>
                    </a:lnTo>
                    <a:lnTo>
                      <a:pt x="54050" y="17664"/>
                    </a:lnTo>
                    <a:lnTo>
                      <a:pt x="53782" y="18604"/>
                    </a:lnTo>
                    <a:lnTo>
                      <a:pt x="53603" y="19559"/>
                    </a:lnTo>
                    <a:lnTo>
                      <a:pt x="53513" y="20514"/>
                    </a:lnTo>
                    <a:lnTo>
                      <a:pt x="53513" y="21469"/>
                    </a:lnTo>
                    <a:lnTo>
                      <a:pt x="53603" y="22438"/>
                    </a:lnTo>
                    <a:lnTo>
                      <a:pt x="53782" y="23378"/>
                    </a:lnTo>
                    <a:lnTo>
                      <a:pt x="54050" y="24318"/>
                    </a:lnTo>
                    <a:lnTo>
                      <a:pt x="54408" y="25228"/>
                    </a:lnTo>
                    <a:lnTo>
                      <a:pt x="54871" y="26093"/>
                    </a:lnTo>
                    <a:lnTo>
                      <a:pt x="55408" y="26944"/>
                    </a:lnTo>
                    <a:lnTo>
                      <a:pt x="56049" y="27734"/>
                    </a:lnTo>
                    <a:lnTo>
                      <a:pt x="56407" y="28107"/>
                    </a:lnTo>
                    <a:lnTo>
                      <a:pt x="56780" y="28450"/>
                    </a:lnTo>
                    <a:lnTo>
                      <a:pt x="57586" y="29077"/>
                    </a:lnTo>
                    <a:lnTo>
                      <a:pt x="58421" y="29614"/>
                    </a:lnTo>
                    <a:lnTo>
                      <a:pt x="59286" y="30047"/>
                    </a:lnTo>
                    <a:lnTo>
                      <a:pt x="60197" y="30405"/>
                    </a:lnTo>
                    <a:lnTo>
                      <a:pt x="61121" y="30673"/>
                    </a:lnTo>
                    <a:lnTo>
                      <a:pt x="62076" y="30852"/>
                    </a:lnTo>
                    <a:lnTo>
                      <a:pt x="63031" y="30942"/>
                    </a:lnTo>
                    <a:lnTo>
                      <a:pt x="63986" y="30942"/>
                    </a:lnTo>
                    <a:lnTo>
                      <a:pt x="64941" y="30852"/>
                    </a:lnTo>
                    <a:lnTo>
                      <a:pt x="65880" y="30673"/>
                    </a:lnTo>
                    <a:lnTo>
                      <a:pt x="66805" y="30405"/>
                    </a:lnTo>
                    <a:lnTo>
                      <a:pt x="67715" y="30047"/>
                    </a:lnTo>
                    <a:lnTo>
                      <a:pt x="68596" y="29614"/>
                    </a:lnTo>
                    <a:lnTo>
                      <a:pt x="69431" y="29077"/>
                    </a:lnTo>
                    <a:lnTo>
                      <a:pt x="70222" y="28450"/>
                    </a:lnTo>
                    <a:lnTo>
                      <a:pt x="70595" y="28107"/>
                    </a:lnTo>
                    <a:lnTo>
                      <a:pt x="70953" y="27734"/>
                    </a:lnTo>
                    <a:lnTo>
                      <a:pt x="71594" y="26944"/>
                    </a:lnTo>
                    <a:lnTo>
                      <a:pt x="72131" y="26093"/>
                    </a:lnTo>
                    <a:lnTo>
                      <a:pt x="72594" y="25228"/>
                    </a:lnTo>
                    <a:lnTo>
                      <a:pt x="72952" y="24318"/>
                    </a:lnTo>
                    <a:lnTo>
                      <a:pt x="73220" y="23378"/>
                    </a:lnTo>
                    <a:lnTo>
                      <a:pt x="73414" y="22438"/>
                    </a:lnTo>
                    <a:lnTo>
                      <a:pt x="73504" y="21469"/>
                    </a:lnTo>
                    <a:lnTo>
                      <a:pt x="73504" y="20514"/>
                    </a:lnTo>
                    <a:lnTo>
                      <a:pt x="73414" y="19559"/>
                    </a:lnTo>
                    <a:lnTo>
                      <a:pt x="73220" y="18604"/>
                    </a:lnTo>
                    <a:lnTo>
                      <a:pt x="72952" y="17664"/>
                    </a:lnTo>
                    <a:lnTo>
                      <a:pt x="72594" y="16769"/>
                    </a:lnTo>
                    <a:lnTo>
                      <a:pt x="72131" y="15889"/>
                    </a:lnTo>
                    <a:lnTo>
                      <a:pt x="71594" y="15054"/>
                    </a:lnTo>
                    <a:lnTo>
                      <a:pt x="70953" y="14248"/>
                    </a:lnTo>
                    <a:lnTo>
                      <a:pt x="70595" y="13875"/>
                    </a:lnTo>
                    <a:lnTo>
                      <a:pt x="70222" y="13532"/>
                    </a:lnTo>
                    <a:lnTo>
                      <a:pt x="69431" y="12905"/>
                    </a:lnTo>
                    <a:lnTo>
                      <a:pt x="68596" y="12383"/>
                    </a:lnTo>
                    <a:lnTo>
                      <a:pt x="67715" y="11936"/>
                    </a:lnTo>
                    <a:lnTo>
                      <a:pt x="66805" y="11578"/>
                    </a:lnTo>
                    <a:lnTo>
                      <a:pt x="65880" y="11309"/>
                    </a:lnTo>
                    <a:lnTo>
                      <a:pt x="64941" y="11130"/>
                    </a:lnTo>
                    <a:lnTo>
                      <a:pt x="63986" y="11040"/>
                    </a:lnTo>
                    <a:close/>
                    <a:moveTo>
                      <a:pt x="14919" y="1"/>
                    </a:moveTo>
                    <a:lnTo>
                      <a:pt x="13382" y="150"/>
                    </a:lnTo>
                    <a:lnTo>
                      <a:pt x="11890" y="433"/>
                    </a:lnTo>
                    <a:lnTo>
                      <a:pt x="10413" y="866"/>
                    </a:lnTo>
                    <a:lnTo>
                      <a:pt x="9011" y="1448"/>
                    </a:lnTo>
                    <a:lnTo>
                      <a:pt x="7653" y="2164"/>
                    </a:lnTo>
                    <a:lnTo>
                      <a:pt x="6385" y="3014"/>
                    </a:lnTo>
                    <a:lnTo>
                      <a:pt x="5192" y="3999"/>
                    </a:lnTo>
                    <a:lnTo>
                      <a:pt x="4640" y="4536"/>
                    </a:lnTo>
                    <a:lnTo>
                      <a:pt x="4252" y="4924"/>
                    </a:lnTo>
                    <a:lnTo>
                      <a:pt x="3715" y="5506"/>
                    </a:lnTo>
                    <a:lnTo>
                      <a:pt x="2760" y="6714"/>
                    </a:lnTo>
                    <a:lnTo>
                      <a:pt x="1954" y="7997"/>
                    </a:lnTo>
                    <a:lnTo>
                      <a:pt x="1283" y="9325"/>
                    </a:lnTo>
                    <a:lnTo>
                      <a:pt x="746" y="10712"/>
                    </a:lnTo>
                    <a:lnTo>
                      <a:pt x="358" y="12129"/>
                    </a:lnTo>
                    <a:lnTo>
                      <a:pt x="105" y="13562"/>
                    </a:lnTo>
                    <a:lnTo>
                      <a:pt x="0" y="15024"/>
                    </a:lnTo>
                    <a:lnTo>
                      <a:pt x="15" y="16486"/>
                    </a:lnTo>
                    <a:lnTo>
                      <a:pt x="179" y="17933"/>
                    </a:lnTo>
                    <a:lnTo>
                      <a:pt x="492" y="19365"/>
                    </a:lnTo>
                    <a:lnTo>
                      <a:pt x="940" y="20767"/>
                    </a:lnTo>
                    <a:lnTo>
                      <a:pt x="1507" y="22125"/>
                    </a:lnTo>
                    <a:lnTo>
                      <a:pt x="2238" y="23438"/>
                    </a:lnTo>
                    <a:lnTo>
                      <a:pt x="3088" y="24676"/>
                    </a:lnTo>
                    <a:lnTo>
                      <a:pt x="4088" y="25855"/>
                    </a:lnTo>
                    <a:lnTo>
                      <a:pt x="4640" y="26407"/>
                    </a:lnTo>
                    <a:lnTo>
                      <a:pt x="5192" y="26959"/>
                    </a:lnTo>
                    <a:lnTo>
                      <a:pt x="6385" y="27943"/>
                    </a:lnTo>
                    <a:lnTo>
                      <a:pt x="7653" y="28794"/>
                    </a:lnTo>
                    <a:lnTo>
                      <a:pt x="8996" y="29510"/>
                    </a:lnTo>
                    <a:lnTo>
                      <a:pt x="10413" y="30091"/>
                    </a:lnTo>
                    <a:lnTo>
                      <a:pt x="11875" y="30539"/>
                    </a:lnTo>
                    <a:lnTo>
                      <a:pt x="13382" y="30822"/>
                    </a:lnTo>
                    <a:lnTo>
                      <a:pt x="14919" y="30957"/>
                    </a:lnTo>
                    <a:lnTo>
                      <a:pt x="15694" y="30957"/>
                    </a:lnTo>
                    <a:lnTo>
                      <a:pt x="16515" y="30942"/>
                    </a:lnTo>
                    <a:lnTo>
                      <a:pt x="18096" y="30808"/>
                    </a:lnTo>
                    <a:lnTo>
                      <a:pt x="19603" y="30539"/>
                    </a:lnTo>
                    <a:lnTo>
                      <a:pt x="21035" y="30136"/>
                    </a:lnTo>
                    <a:lnTo>
                      <a:pt x="22378" y="29599"/>
                    </a:lnTo>
                    <a:lnTo>
                      <a:pt x="23646" y="28928"/>
                    </a:lnTo>
                    <a:lnTo>
                      <a:pt x="24825" y="28107"/>
                    </a:lnTo>
                    <a:lnTo>
                      <a:pt x="25944" y="27167"/>
                    </a:lnTo>
                    <a:lnTo>
                      <a:pt x="26451" y="26630"/>
                    </a:lnTo>
                    <a:lnTo>
                      <a:pt x="26913" y="26168"/>
                    </a:lnTo>
                    <a:lnTo>
                      <a:pt x="27704" y="25168"/>
                    </a:lnTo>
                    <a:lnTo>
                      <a:pt x="28390" y="24094"/>
                    </a:lnTo>
                    <a:lnTo>
                      <a:pt x="28972" y="22945"/>
                    </a:lnTo>
                    <a:lnTo>
                      <a:pt x="29434" y="21707"/>
                    </a:lnTo>
                    <a:lnTo>
                      <a:pt x="29778" y="20379"/>
                    </a:lnTo>
                    <a:lnTo>
                      <a:pt x="30001" y="18977"/>
                    </a:lnTo>
                    <a:lnTo>
                      <a:pt x="30121" y="17500"/>
                    </a:lnTo>
                    <a:lnTo>
                      <a:pt x="30136" y="16739"/>
                    </a:lnTo>
                    <a:lnTo>
                      <a:pt x="30136" y="16068"/>
                    </a:lnTo>
                    <a:lnTo>
                      <a:pt x="30016" y="14740"/>
                    </a:lnTo>
                    <a:lnTo>
                      <a:pt x="29912" y="14084"/>
                    </a:lnTo>
                    <a:lnTo>
                      <a:pt x="15680" y="14084"/>
                    </a:lnTo>
                    <a:lnTo>
                      <a:pt x="15680" y="18321"/>
                    </a:lnTo>
                    <a:lnTo>
                      <a:pt x="25809" y="18321"/>
                    </a:lnTo>
                    <a:lnTo>
                      <a:pt x="25675" y="19171"/>
                    </a:lnTo>
                    <a:lnTo>
                      <a:pt x="25287" y="20693"/>
                    </a:lnTo>
                    <a:lnTo>
                      <a:pt x="24705" y="22020"/>
                    </a:lnTo>
                    <a:lnTo>
                      <a:pt x="23959" y="23154"/>
                    </a:lnTo>
                    <a:lnTo>
                      <a:pt x="23512" y="23632"/>
                    </a:lnTo>
                    <a:lnTo>
                      <a:pt x="23124" y="24005"/>
                    </a:lnTo>
                    <a:lnTo>
                      <a:pt x="22288" y="24691"/>
                    </a:lnTo>
                    <a:lnTo>
                      <a:pt x="21423" y="25273"/>
                    </a:lnTo>
                    <a:lnTo>
                      <a:pt x="20498" y="25750"/>
                    </a:lnTo>
                    <a:lnTo>
                      <a:pt x="19514" y="26138"/>
                    </a:lnTo>
                    <a:lnTo>
                      <a:pt x="18499" y="26436"/>
                    </a:lnTo>
                    <a:lnTo>
                      <a:pt x="17410" y="26630"/>
                    </a:lnTo>
                    <a:lnTo>
                      <a:pt x="16291" y="26720"/>
                    </a:lnTo>
                    <a:lnTo>
                      <a:pt x="15694" y="26735"/>
                    </a:lnTo>
                    <a:lnTo>
                      <a:pt x="15142" y="26735"/>
                    </a:lnTo>
                    <a:lnTo>
                      <a:pt x="14039" y="26630"/>
                    </a:lnTo>
                    <a:lnTo>
                      <a:pt x="12964" y="26421"/>
                    </a:lnTo>
                    <a:lnTo>
                      <a:pt x="11920" y="26108"/>
                    </a:lnTo>
                    <a:lnTo>
                      <a:pt x="10921" y="25690"/>
                    </a:lnTo>
                    <a:lnTo>
                      <a:pt x="9966" y="25168"/>
                    </a:lnTo>
                    <a:lnTo>
                      <a:pt x="9056" y="24557"/>
                    </a:lnTo>
                    <a:lnTo>
                      <a:pt x="8220" y="23841"/>
                    </a:lnTo>
                    <a:lnTo>
                      <a:pt x="7832" y="23453"/>
                    </a:lnTo>
                    <a:lnTo>
                      <a:pt x="7430" y="23020"/>
                    </a:lnTo>
                    <a:lnTo>
                      <a:pt x="6728" y="22125"/>
                    </a:lnTo>
                    <a:lnTo>
                      <a:pt x="6117" y="21185"/>
                    </a:lnTo>
                    <a:lnTo>
                      <a:pt x="5610" y="20200"/>
                    </a:lnTo>
                    <a:lnTo>
                      <a:pt x="5207" y="19186"/>
                    </a:lnTo>
                    <a:lnTo>
                      <a:pt x="4908" y="18142"/>
                    </a:lnTo>
                    <a:lnTo>
                      <a:pt x="4714" y="17082"/>
                    </a:lnTo>
                    <a:lnTo>
                      <a:pt x="4610" y="16008"/>
                    </a:lnTo>
                    <a:lnTo>
                      <a:pt x="4610" y="14934"/>
                    </a:lnTo>
                    <a:lnTo>
                      <a:pt x="4714" y="13860"/>
                    </a:lnTo>
                    <a:lnTo>
                      <a:pt x="4908" y="12786"/>
                    </a:lnTo>
                    <a:lnTo>
                      <a:pt x="5207" y="11742"/>
                    </a:lnTo>
                    <a:lnTo>
                      <a:pt x="5610" y="10727"/>
                    </a:lnTo>
                    <a:lnTo>
                      <a:pt x="6117" y="9757"/>
                    </a:lnTo>
                    <a:lnTo>
                      <a:pt x="6728" y="8818"/>
                    </a:lnTo>
                    <a:lnTo>
                      <a:pt x="7430" y="7922"/>
                    </a:lnTo>
                    <a:lnTo>
                      <a:pt x="7832" y="7505"/>
                    </a:lnTo>
                    <a:lnTo>
                      <a:pt x="8220" y="7102"/>
                    </a:lnTo>
                    <a:lnTo>
                      <a:pt x="9056" y="6386"/>
                    </a:lnTo>
                    <a:lnTo>
                      <a:pt x="9966" y="5774"/>
                    </a:lnTo>
                    <a:lnTo>
                      <a:pt x="10921" y="5252"/>
                    </a:lnTo>
                    <a:lnTo>
                      <a:pt x="11920" y="4834"/>
                    </a:lnTo>
                    <a:lnTo>
                      <a:pt x="12964" y="4521"/>
                    </a:lnTo>
                    <a:lnTo>
                      <a:pt x="14039" y="4312"/>
                    </a:lnTo>
                    <a:lnTo>
                      <a:pt x="15142" y="4223"/>
                    </a:lnTo>
                    <a:lnTo>
                      <a:pt x="16232" y="4223"/>
                    </a:lnTo>
                    <a:lnTo>
                      <a:pt x="17291" y="4312"/>
                    </a:lnTo>
                    <a:lnTo>
                      <a:pt x="18320" y="4506"/>
                    </a:lnTo>
                    <a:lnTo>
                      <a:pt x="19335" y="4804"/>
                    </a:lnTo>
                    <a:lnTo>
                      <a:pt x="20304" y="5192"/>
                    </a:lnTo>
                    <a:lnTo>
                      <a:pt x="21229" y="5670"/>
                    </a:lnTo>
                    <a:lnTo>
                      <a:pt x="22109" y="6237"/>
                    </a:lnTo>
                    <a:lnTo>
                      <a:pt x="22945" y="6893"/>
                    </a:lnTo>
                    <a:lnTo>
                      <a:pt x="23333" y="7266"/>
                    </a:lnTo>
                    <a:lnTo>
                      <a:pt x="26316" y="4282"/>
                    </a:lnTo>
                    <a:lnTo>
                      <a:pt x="25779" y="3760"/>
                    </a:lnTo>
                    <a:lnTo>
                      <a:pt x="24631" y="2835"/>
                    </a:lnTo>
                    <a:lnTo>
                      <a:pt x="23407" y="2030"/>
                    </a:lnTo>
                    <a:lnTo>
                      <a:pt x="22109" y="1358"/>
                    </a:lnTo>
                    <a:lnTo>
                      <a:pt x="20752" y="806"/>
                    </a:lnTo>
                    <a:lnTo>
                      <a:pt x="19350" y="404"/>
                    </a:lnTo>
                    <a:lnTo>
                      <a:pt x="17917" y="135"/>
                    </a:lnTo>
                    <a:lnTo>
                      <a:pt x="16440" y="1"/>
                    </a:lnTo>
                    <a:close/>
                    <a:moveTo>
                      <a:pt x="112874" y="11011"/>
                    </a:moveTo>
                    <a:lnTo>
                      <a:pt x="111934" y="11085"/>
                    </a:lnTo>
                    <a:lnTo>
                      <a:pt x="111024" y="11264"/>
                    </a:lnTo>
                    <a:lnTo>
                      <a:pt x="110144" y="11533"/>
                    </a:lnTo>
                    <a:lnTo>
                      <a:pt x="109279" y="11891"/>
                    </a:lnTo>
                    <a:lnTo>
                      <a:pt x="108473" y="12338"/>
                    </a:lnTo>
                    <a:lnTo>
                      <a:pt x="107712" y="12861"/>
                    </a:lnTo>
                    <a:lnTo>
                      <a:pt x="106996" y="13472"/>
                    </a:lnTo>
                    <a:lnTo>
                      <a:pt x="106668" y="13800"/>
                    </a:lnTo>
                    <a:lnTo>
                      <a:pt x="106325" y="14158"/>
                    </a:lnTo>
                    <a:lnTo>
                      <a:pt x="105728" y="14904"/>
                    </a:lnTo>
                    <a:lnTo>
                      <a:pt x="105221" y="15710"/>
                    </a:lnTo>
                    <a:lnTo>
                      <a:pt x="104788" y="16545"/>
                    </a:lnTo>
                    <a:lnTo>
                      <a:pt x="104445" y="17440"/>
                    </a:lnTo>
                    <a:lnTo>
                      <a:pt x="104191" y="18395"/>
                    </a:lnTo>
                    <a:lnTo>
                      <a:pt x="104012" y="19395"/>
                    </a:lnTo>
                    <a:lnTo>
                      <a:pt x="103923" y="20439"/>
                    </a:lnTo>
                    <a:lnTo>
                      <a:pt x="103923" y="20991"/>
                    </a:lnTo>
                    <a:lnTo>
                      <a:pt x="103923" y="21483"/>
                    </a:lnTo>
                    <a:lnTo>
                      <a:pt x="103997" y="22468"/>
                    </a:lnTo>
                    <a:lnTo>
                      <a:pt x="104176" y="23438"/>
                    </a:lnTo>
                    <a:lnTo>
                      <a:pt x="104445" y="24378"/>
                    </a:lnTo>
                    <a:lnTo>
                      <a:pt x="104803" y="25273"/>
                    </a:lnTo>
                    <a:lnTo>
                      <a:pt x="105251" y="26138"/>
                    </a:lnTo>
                    <a:lnTo>
                      <a:pt x="105788" y="26959"/>
                    </a:lnTo>
                    <a:lnTo>
                      <a:pt x="106414" y="27734"/>
                    </a:lnTo>
                    <a:lnTo>
                      <a:pt x="106757" y="28092"/>
                    </a:lnTo>
                    <a:lnTo>
                      <a:pt x="107115" y="28435"/>
                    </a:lnTo>
                    <a:lnTo>
                      <a:pt x="107876" y="29077"/>
                    </a:lnTo>
                    <a:lnTo>
                      <a:pt x="108682" y="29614"/>
                    </a:lnTo>
                    <a:lnTo>
                      <a:pt x="109547" y="30077"/>
                    </a:lnTo>
                    <a:lnTo>
                      <a:pt x="110457" y="30435"/>
                    </a:lnTo>
                    <a:lnTo>
                      <a:pt x="111382" y="30718"/>
                    </a:lnTo>
                    <a:lnTo>
                      <a:pt x="112352" y="30897"/>
                    </a:lnTo>
                    <a:lnTo>
                      <a:pt x="113336" y="30972"/>
                    </a:lnTo>
                    <a:lnTo>
                      <a:pt x="113829" y="30957"/>
                    </a:lnTo>
                    <a:lnTo>
                      <a:pt x="114500" y="30972"/>
                    </a:lnTo>
                    <a:lnTo>
                      <a:pt x="115828" y="30808"/>
                    </a:lnTo>
                    <a:lnTo>
                      <a:pt x="117111" y="30464"/>
                    </a:lnTo>
                    <a:lnTo>
                      <a:pt x="118334" y="29927"/>
                    </a:lnTo>
                    <a:lnTo>
                      <a:pt x="118916" y="29584"/>
                    </a:lnTo>
                    <a:lnTo>
                      <a:pt x="119378" y="29286"/>
                    </a:lnTo>
                    <a:lnTo>
                      <a:pt x="120259" y="28600"/>
                    </a:lnTo>
                    <a:lnTo>
                      <a:pt x="121064" y="27824"/>
                    </a:lnTo>
                    <a:lnTo>
                      <a:pt x="121795" y="26973"/>
                    </a:lnTo>
                    <a:lnTo>
                      <a:pt x="122123" y="26526"/>
                    </a:lnTo>
                    <a:lnTo>
                      <a:pt x="118722" y="24258"/>
                    </a:lnTo>
                    <a:lnTo>
                      <a:pt x="118498" y="24601"/>
                    </a:lnTo>
                    <a:lnTo>
                      <a:pt x="117991" y="25213"/>
                    </a:lnTo>
                    <a:lnTo>
                      <a:pt x="117439" y="25720"/>
                    </a:lnTo>
                    <a:lnTo>
                      <a:pt x="116872" y="26153"/>
                    </a:lnTo>
                    <a:lnTo>
                      <a:pt x="116260" y="26496"/>
                    </a:lnTo>
                    <a:lnTo>
                      <a:pt x="115604" y="26765"/>
                    </a:lnTo>
                    <a:lnTo>
                      <a:pt x="114918" y="26929"/>
                    </a:lnTo>
                    <a:lnTo>
                      <a:pt x="114202" y="27018"/>
                    </a:lnTo>
                    <a:lnTo>
                      <a:pt x="113829" y="27033"/>
                    </a:lnTo>
                    <a:lnTo>
                      <a:pt x="113426" y="27018"/>
                    </a:lnTo>
                    <a:lnTo>
                      <a:pt x="112650" y="26929"/>
                    </a:lnTo>
                    <a:lnTo>
                      <a:pt x="111949" y="26735"/>
                    </a:lnTo>
                    <a:lnTo>
                      <a:pt x="111278" y="26451"/>
                    </a:lnTo>
                    <a:lnTo>
                      <a:pt x="110681" y="26078"/>
                    </a:lnTo>
                    <a:lnTo>
                      <a:pt x="110129" y="25601"/>
                    </a:lnTo>
                    <a:lnTo>
                      <a:pt x="109637" y="25034"/>
                    </a:lnTo>
                    <a:lnTo>
                      <a:pt x="109189" y="24378"/>
                    </a:lnTo>
                    <a:lnTo>
                      <a:pt x="108995" y="24005"/>
                    </a:lnTo>
                    <a:lnTo>
                      <a:pt x="122332" y="18470"/>
                    </a:lnTo>
                    <a:lnTo>
                      <a:pt x="121885" y="17336"/>
                    </a:lnTo>
                    <a:lnTo>
                      <a:pt x="121661" y="16829"/>
                    </a:lnTo>
                    <a:lnTo>
                      <a:pt x="121184" y="15844"/>
                    </a:lnTo>
                    <a:lnTo>
                      <a:pt x="120900" y="15367"/>
                    </a:lnTo>
                    <a:lnTo>
                      <a:pt x="120527" y="14830"/>
                    </a:lnTo>
                    <a:lnTo>
                      <a:pt x="119722" y="13830"/>
                    </a:lnTo>
                    <a:lnTo>
                      <a:pt x="119274" y="13353"/>
                    </a:lnTo>
                    <a:lnTo>
                      <a:pt x="118991" y="13084"/>
                    </a:lnTo>
                    <a:lnTo>
                      <a:pt x="118379" y="12607"/>
                    </a:lnTo>
                    <a:lnTo>
                      <a:pt x="117737" y="12174"/>
                    </a:lnTo>
                    <a:lnTo>
                      <a:pt x="117051" y="11816"/>
                    </a:lnTo>
                    <a:lnTo>
                      <a:pt x="116693" y="11667"/>
                    </a:lnTo>
                    <a:lnTo>
                      <a:pt x="116290" y="11503"/>
                    </a:lnTo>
                    <a:lnTo>
                      <a:pt x="115470" y="11249"/>
                    </a:lnTo>
                    <a:lnTo>
                      <a:pt x="114634" y="11085"/>
                    </a:lnTo>
                    <a:lnTo>
                      <a:pt x="113769" y="11011"/>
                    </a:lnTo>
                    <a:close/>
                    <a:moveTo>
                      <a:pt x="84872" y="11026"/>
                    </a:moveTo>
                    <a:lnTo>
                      <a:pt x="84394" y="11040"/>
                    </a:lnTo>
                    <a:lnTo>
                      <a:pt x="83469" y="11130"/>
                    </a:lnTo>
                    <a:lnTo>
                      <a:pt x="82574" y="11309"/>
                    </a:lnTo>
                    <a:lnTo>
                      <a:pt x="81709" y="11578"/>
                    </a:lnTo>
                    <a:lnTo>
                      <a:pt x="80874" y="11950"/>
                    </a:lnTo>
                    <a:lnTo>
                      <a:pt x="80083" y="12398"/>
                    </a:lnTo>
                    <a:lnTo>
                      <a:pt x="79292" y="12950"/>
                    </a:lnTo>
                    <a:lnTo>
                      <a:pt x="78546" y="13592"/>
                    </a:lnTo>
                    <a:lnTo>
                      <a:pt x="78188" y="13950"/>
                    </a:lnTo>
                    <a:lnTo>
                      <a:pt x="77845" y="14308"/>
                    </a:lnTo>
                    <a:lnTo>
                      <a:pt x="77219" y="15068"/>
                    </a:lnTo>
                    <a:lnTo>
                      <a:pt x="76682" y="15874"/>
                    </a:lnTo>
                    <a:lnTo>
                      <a:pt x="76234" y="16739"/>
                    </a:lnTo>
                    <a:lnTo>
                      <a:pt x="75861" y="17634"/>
                    </a:lnTo>
                    <a:lnTo>
                      <a:pt x="75592" y="18574"/>
                    </a:lnTo>
                    <a:lnTo>
                      <a:pt x="75399" y="19529"/>
                    </a:lnTo>
                    <a:lnTo>
                      <a:pt x="75324" y="20514"/>
                    </a:lnTo>
                    <a:lnTo>
                      <a:pt x="75324" y="21006"/>
                    </a:lnTo>
                    <a:lnTo>
                      <a:pt x="75324" y="21498"/>
                    </a:lnTo>
                    <a:lnTo>
                      <a:pt x="75399" y="22483"/>
                    </a:lnTo>
                    <a:lnTo>
                      <a:pt x="75578" y="23438"/>
                    </a:lnTo>
                    <a:lnTo>
                      <a:pt x="75861" y="24363"/>
                    </a:lnTo>
                    <a:lnTo>
                      <a:pt x="76219" y="25258"/>
                    </a:lnTo>
                    <a:lnTo>
                      <a:pt x="76682" y="26123"/>
                    </a:lnTo>
                    <a:lnTo>
                      <a:pt x="77219" y="26929"/>
                    </a:lnTo>
                    <a:lnTo>
                      <a:pt x="77845" y="27675"/>
                    </a:lnTo>
                    <a:lnTo>
                      <a:pt x="78188" y="28033"/>
                    </a:lnTo>
                    <a:lnTo>
                      <a:pt x="78546" y="28391"/>
                    </a:lnTo>
                    <a:lnTo>
                      <a:pt x="79292" y="29032"/>
                    </a:lnTo>
                    <a:lnTo>
                      <a:pt x="80068" y="29569"/>
                    </a:lnTo>
                    <a:lnTo>
                      <a:pt x="80874" y="30032"/>
                    </a:lnTo>
                    <a:lnTo>
                      <a:pt x="81709" y="30390"/>
                    </a:lnTo>
                    <a:lnTo>
                      <a:pt x="82574" y="30658"/>
                    </a:lnTo>
                    <a:lnTo>
                      <a:pt x="83469" y="30837"/>
                    </a:lnTo>
                    <a:lnTo>
                      <a:pt x="84394" y="30927"/>
                    </a:lnTo>
                    <a:lnTo>
                      <a:pt x="84872" y="30942"/>
                    </a:lnTo>
                    <a:lnTo>
                      <a:pt x="85290" y="30942"/>
                    </a:lnTo>
                    <a:lnTo>
                      <a:pt x="86095" y="30867"/>
                    </a:lnTo>
                    <a:lnTo>
                      <a:pt x="86841" y="30733"/>
                    </a:lnTo>
                    <a:lnTo>
                      <a:pt x="87542" y="30509"/>
                    </a:lnTo>
                    <a:lnTo>
                      <a:pt x="88199" y="30241"/>
                    </a:lnTo>
                    <a:lnTo>
                      <a:pt x="88810" y="29883"/>
                    </a:lnTo>
                    <a:lnTo>
                      <a:pt x="89362" y="29465"/>
                    </a:lnTo>
                    <a:lnTo>
                      <a:pt x="89870" y="28958"/>
                    </a:lnTo>
                    <a:lnTo>
                      <a:pt x="90108" y="28689"/>
                    </a:lnTo>
                    <a:lnTo>
                      <a:pt x="90257" y="28689"/>
                    </a:lnTo>
                    <a:lnTo>
                      <a:pt x="90257" y="30121"/>
                    </a:lnTo>
                    <a:lnTo>
                      <a:pt x="90242" y="30822"/>
                    </a:lnTo>
                    <a:lnTo>
                      <a:pt x="90078" y="32076"/>
                    </a:lnTo>
                    <a:lnTo>
                      <a:pt x="89735" y="33165"/>
                    </a:lnTo>
                    <a:lnTo>
                      <a:pt x="89198" y="34090"/>
                    </a:lnTo>
                    <a:lnTo>
                      <a:pt x="88855" y="34477"/>
                    </a:lnTo>
                    <a:lnTo>
                      <a:pt x="88482" y="34850"/>
                    </a:lnTo>
                    <a:lnTo>
                      <a:pt x="87647" y="35417"/>
                    </a:lnTo>
                    <a:lnTo>
                      <a:pt x="86662" y="35790"/>
                    </a:lnTo>
                    <a:lnTo>
                      <a:pt x="85543" y="35984"/>
                    </a:lnTo>
                    <a:lnTo>
                      <a:pt x="84946" y="35999"/>
                    </a:lnTo>
                    <a:lnTo>
                      <a:pt x="84514" y="35984"/>
                    </a:lnTo>
                    <a:lnTo>
                      <a:pt x="83678" y="35865"/>
                    </a:lnTo>
                    <a:lnTo>
                      <a:pt x="82873" y="35596"/>
                    </a:lnTo>
                    <a:lnTo>
                      <a:pt x="82142" y="35194"/>
                    </a:lnTo>
                    <a:lnTo>
                      <a:pt x="81814" y="34940"/>
                    </a:lnTo>
                    <a:lnTo>
                      <a:pt x="81500" y="34671"/>
                    </a:lnTo>
                    <a:lnTo>
                      <a:pt x="80948" y="34105"/>
                    </a:lnTo>
                    <a:lnTo>
                      <a:pt x="80486" y="33478"/>
                    </a:lnTo>
                    <a:lnTo>
                      <a:pt x="80083" y="32792"/>
                    </a:lnTo>
                    <a:lnTo>
                      <a:pt x="79919" y="32434"/>
                    </a:lnTo>
                    <a:lnTo>
                      <a:pt x="76100" y="34015"/>
                    </a:lnTo>
                    <a:lnTo>
                      <a:pt x="76383" y="34627"/>
                    </a:lnTo>
                    <a:lnTo>
                      <a:pt x="77054" y="35760"/>
                    </a:lnTo>
                    <a:lnTo>
                      <a:pt x="77875" y="36805"/>
                    </a:lnTo>
                    <a:lnTo>
                      <a:pt x="78815" y="37730"/>
                    </a:lnTo>
                    <a:lnTo>
                      <a:pt x="79352" y="38147"/>
                    </a:lnTo>
                    <a:lnTo>
                      <a:pt x="79919" y="38565"/>
                    </a:lnTo>
                    <a:lnTo>
                      <a:pt x="81187" y="39222"/>
                    </a:lnTo>
                    <a:lnTo>
                      <a:pt x="82589" y="39669"/>
                    </a:lnTo>
                    <a:lnTo>
                      <a:pt x="84111" y="39893"/>
                    </a:lnTo>
                    <a:lnTo>
                      <a:pt x="84946" y="39908"/>
                    </a:lnTo>
                    <a:lnTo>
                      <a:pt x="85454" y="39908"/>
                    </a:lnTo>
                    <a:lnTo>
                      <a:pt x="86438" y="39818"/>
                    </a:lnTo>
                    <a:lnTo>
                      <a:pt x="87393" y="39669"/>
                    </a:lnTo>
                    <a:lnTo>
                      <a:pt x="88288" y="39416"/>
                    </a:lnTo>
                    <a:lnTo>
                      <a:pt x="89139" y="39102"/>
                    </a:lnTo>
                    <a:lnTo>
                      <a:pt x="89944" y="38699"/>
                    </a:lnTo>
                    <a:lnTo>
                      <a:pt x="90705" y="38207"/>
                    </a:lnTo>
                    <a:lnTo>
                      <a:pt x="91406" y="37640"/>
                    </a:lnTo>
                    <a:lnTo>
                      <a:pt x="91749" y="37327"/>
                    </a:lnTo>
                    <a:lnTo>
                      <a:pt x="92077" y="36984"/>
                    </a:lnTo>
                    <a:lnTo>
                      <a:pt x="92659" y="36268"/>
                    </a:lnTo>
                    <a:lnTo>
                      <a:pt x="93152" y="35447"/>
                    </a:lnTo>
                    <a:lnTo>
                      <a:pt x="93569" y="34567"/>
                    </a:lnTo>
                    <a:lnTo>
                      <a:pt x="93898" y="33582"/>
                    </a:lnTo>
                    <a:lnTo>
                      <a:pt x="94151" y="32523"/>
                    </a:lnTo>
                    <a:lnTo>
                      <a:pt x="94315" y="31389"/>
                    </a:lnTo>
                    <a:lnTo>
                      <a:pt x="94405" y="30166"/>
                    </a:lnTo>
                    <a:lnTo>
                      <a:pt x="94420" y="29525"/>
                    </a:lnTo>
                    <a:lnTo>
                      <a:pt x="94420" y="11622"/>
                    </a:lnTo>
                    <a:lnTo>
                      <a:pt x="90257" y="11622"/>
                    </a:lnTo>
                    <a:lnTo>
                      <a:pt x="90257" y="13248"/>
                    </a:lnTo>
                    <a:lnTo>
                      <a:pt x="90108" y="13248"/>
                    </a:lnTo>
                    <a:lnTo>
                      <a:pt x="89870" y="12995"/>
                    </a:lnTo>
                    <a:lnTo>
                      <a:pt x="89377" y="12547"/>
                    </a:lnTo>
                    <a:lnTo>
                      <a:pt x="88840" y="12144"/>
                    </a:lnTo>
                    <a:lnTo>
                      <a:pt x="88258" y="11801"/>
                    </a:lnTo>
                    <a:lnTo>
                      <a:pt x="87945" y="11667"/>
                    </a:lnTo>
                    <a:lnTo>
                      <a:pt x="87572" y="11503"/>
                    </a:lnTo>
                    <a:lnTo>
                      <a:pt x="86826" y="11264"/>
                    </a:lnTo>
                    <a:lnTo>
                      <a:pt x="86050" y="11100"/>
                    </a:lnTo>
                    <a:lnTo>
                      <a:pt x="85260" y="1102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06" name="Google Shape;2606;p169"/>
              <p:cNvGrpSpPr/>
              <p:nvPr/>
            </p:nvGrpSpPr>
            <p:grpSpPr>
              <a:xfrm>
                <a:off x="2430468" y="2536041"/>
                <a:ext cx="644676" cy="193720"/>
                <a:chOff x="2430468" y="2536041"/>
                <a:chExt cx="644676" cy="193720"/>
              </a:xfrm>
            </p:grpSpPr>
            <p:sp>
              <p:nvSpPr>
                <p:cNvPr id="2607" name="Google Shape;2607;p169"/>
                <p:cNvSpPr/>
                <p:nvPr/>
              </p:nvSpPr>
              <p:spPr>
                <a:xfrm>
                  <a:off x="2430468" y="2536041"/>
                  <a:ext cx="169523" cy="193515"/>
                </a:xfrm>
                <a:custGeom>
                  <a:rect b="b" l="l" r="r" t="t"/>
                  <a:pathLst>
                    <a:path extrusionOk="0" h="28271" w="24766">
                      <a:moveTo>
                        <a:pt x="14069" y="0"/>
                      </a:moveTo>
                      <a:lnTo>
                        <a:pt x="13323" y="15"/>
                      </a:lnTo>
                      <a:lnTo>
                        <a:pt x="11891" y="149"/>
                      </a:lnTo>
                      <a:lnTo>
                        <a:pt x="10518" y="403"/>
                      </a:lnTo>
                      <a:lnTo>
                        <a:pt x="9205" y="776"/>
                      </a:lnTo>
                      <a:lnTo>
                        <a:pt x="7952" y="1283"/>
                      </a:lnTo>
                      <a:lnTo>
                        <a:pt x="6759" y="1910"/>
                      </a:lnTo>
                      <a:lnTo>
                        <a:pt x="5625" y="2670"/>
                      </a:lnTo>
                      <a:lnTo>
                        <a:pt x="4566" y="3551"/>
                      </a:lnTo>
                      <a:lnTo>
                        <a:pt x="4059" y="4058"/>
                      </a:lnTo>
                      <a:lnTo>
                        <a:pt x="3551" y="4565"/>
                      </a:lnTo>
                      <a:lnTo>
                        <a:pt x="2671" y="5639"/>
                      </a:lnTo>
                      <a:lnTo>
                        <a:pt x="1910" y="6773"/>
                      </a:lnTo>
                      <a:lnTo>
                        <a:pt x="1284" y="7967"/>
                      </a:lnTo>
                      <a:lnTo>
                        <a:pt x="776" y="9235"/>
                      </a:lnTo>
                      <a:lnTo>
                        <a:pt x="389" y="10562"/>
                      </a:lnTo>
                      <a:lnTo>
                        <a:pt x="135" y="11935"/>
                      </a:lnTo>
                      <a:lnTo>
                        <a:pt x="16" y="13382"/>
                      </a:lnTo>
                      <a:lnTo>
                        <a:pt x="1" y="14143"/>
                      </a:lnTo>
                      <a:lnTo>
                        <a:pt x="16" y="14889"/>
                      </a:lnTo>
                      <a:lnTo>
                        <a:pt x="150" y="16336"/>
                      </a:lnTo>
                      <a:lnTo>
                        <a:pt x="403" y="17723"/>
                      </a:lnTo>
                      <a:lnTo>
                        <a:pt x="776" y="19051"/>
                      </a:lnTo>
                      <a:lnTo>
                        <a:pt x="1284" y="20319"/>
                      </a:lnTo>
                      <a:lnTo>
                        <a:pt x="1910" y="21513"/>
                      </a:lnTo>
                      <a:lnTo>
                        <a:pt x="2671" y="22646"/>
                      </a:lnTo>
                      <a:lnTo>
                        <a:pt x="3551" y="23721"/>
                      </a:lnTo>
                      <a:lnTo>
                        <a:pt x="4059" y="24228"/>
                      </a:lnTo>
                      <a:lnTo>
                        <a:pt x="4566" y="24720"/>
                      </a:lnTo>
                      <a:lnTo>
                        <a:pt x="5640" y="25615"/>
                      </a:lnTo>
                      <a:lnTo>
                        <a:pt x="6774" y="26376"/>
                      </a:lnTo>
                      <a:lnTo>
                        <a:pt x="7967" y="27003"/>
                      </a:lnTo>
                      <a:lnTo>
                        <a:pt x="9220" y="27510"/>
                      </a:lnTo>
                      <a:lnTo>
                        <a:pt x="10518" y="27883"/>
                      </a:lnTo>
                      <a:lnTo>
                        <a:pt x="11891" y="28136"/>
                      </a:lnTo>
                      <a:lnTo>
                        <a:pt x="13323" y="28271"/>
                      </a:lnTo>
                      <a:lnTo>
                        <a:pt x="14860" y="28271"/>
                      </a:lnTo>
                      <a:lnTo>
                        <a:pt x="16411" y="28107"/>
                      </a:lnTo>
                      <a:lnTo>
                        <a:pt x="17933" y="27763"/>
                      </a:lnTo>
                      <a:lnTo>
                        <a:pt x="19410" y="27256"/>
                      </a:lnTo>
                      <a:lnTo>
                        <a:pt x="20126" y="26928"/>
                      </a:lnTo>
                      <a:lnTo>
                        <a:pt x="20797" y="26615"/>
                      </a:lnTo>
                      <a:lnTo>
                        <a:pt x="22050" y="25869"/>
                      </a:lnTo>
                      <a:lnTo>
                        <a:pt x="23214" y="24974"/>
                      </a:lnTo>
                      <a:lnTo>
                        <a:pt x="24288" y="23959"/>
                      </a:lnTo>
                      <a:lnTo>
                        <a:pt x="24765" y="23407"/>
                      </a:lnTo>
                      <a:lnTo>
                        <a:pt x="22349" y="20990"/>
                      </a:lnTo>
                      <a:lnTo>
                        <a:pt x="21916" y="21468"/>
                      </a:lnTo>
                      <a:lnTo>
                        <a:pt x="21021" y="22333"/>
                      </a:lnTo>
                      <a:lnTo>
                        <a:pt x="20066" y="23064"/>
                      </a:lnTo>
                      <a:lnTo>
                        <a:pt x="19082" y="23676"/>
                      </a:lnTo>
                      <a:lnTo>
                        <a:pt x="18037" y="24168"/>
                      </a:lnTo>
                      <a:lnTo>
                        <a:pt x="16948" y="24541"/>
                      </a:lnTo>
                      <a:lnTo>
                        <a:pt x="15829" y="24780"/>
                      </a:lnTo>
                      <a:lnTo>
                        <a:pt x="14651" y="24914"/>
                      </a:lnTo>
                      <a:lnTo>
                        <a:pt x="13517" y="24914"/>
                      </a:lnTo>
                      <a:lnTo>
                        <a:pt x="12488" y="24839"/>
                      </a:lnTo>
                      <a:lnTo>
                        <a:pt x="11473" y="24645"/>
                      </a:lnTo>
                      <a:lnTo>
                        <a:pt x="10488" y="24377"/>
                      </a:lnTo>
                      <a:lnTo>
                        <a:pt x="9534" y="23989"/>
                      </a:lnTo>
                      <a:lnTo>
                        <a:pt x="8624" y="23512"/>
                      </a:lnTo>
                      <a:lnTo>
                        <a:pt x="7773" y="22945"/>
                      </a:lnTo>
                      <a:lnTo>
                        <a:pt x="6968" y="22303"/>
                      </a:lnTo>
                      <a:lnTo>
                        <a:pt x="6595" y="21930"/>
                      </a:lnTo>
                      <a:lnTo>
                        <a:pt x="6207" y="21557"/>
                      </a:lnTo>
                      <a:lnTo>
                        <a:pt x="5550" y="20752"/>
                      </a:lnTo>
                      <a:lnTo>
                        <a:pt x="4983" y="19886"/>
                      </a:lnTo>
                      <a:lnTo>
                        <a:pt x="4506" y="18976"/>
                      </a:lnTo>
                      <a:lnTo>
                        <a:pt x="4118" y="17992"/>
                      </a:lnTo>
                      <a:lnTo>
                        <a:pt x="3835" y="16962"/>
                      </a:lnTo>
                      <a:lnTo>
                        <a:pt x="3656" y="15873"/>
                      </a:lnTo>
                      <a:lnTo>
                        <a:pt x="3551" y="14725"/>
                      </a:lnTo>
                      <a:lnTo>
                        <a:pt x="3551" y="14128"/>
                      </a:lnTo>
                      <a:lnTo>
                        <a:pt x="3551" y="13516"/>
                      </a:lnTo>
                      <a:lnTo>
                        <a:pt x="3656" y="12368"/>
                      </a:lnTo>
                      <a:lnTo>
                        <a:pt x="3835" y="11278"/>
                      </a:lnTo>
                      <a:lnTo>
                        <a:pt x="4118" y="10249"/>
                      </a:lnTo>
                      <a:lnTo>
                        <a:pt x="4506" y="9264"/>
                      </a:lnTo>
                      <a:lnTo>
                        <a:pt x="4983" y="8354"/>
                      </a:lnTo>
                      <a:lnTo>
                        <a:pt x="5550" y="7489"/>
                      </a:lnTo>
                      <a:lnTo>
                        <a:pt x="6207" y="6684"/>
                      </a:lnTo>
                      <a:lnTo>
                        <a:pt x="6595" y="6311"/>
                      </a:lnTo>
                      <a:lnTo>
                        <a:pt x="6968" y="5938"/>
                      </a:lnTo>
                      <a:lnTo>
                        <a:pt x="7773" y="5296"/>
                      </a:lnTo>
                      <a:lnTo>
                        <a:pt x="8624" y="4729"/>
                      </a:lnTo>
                      <a:lnTo>
                        <a:pt x="9534" y="4252"/>
                      </a:lnTo>
                      <a:lnTo>
                        <a:pt x="10488" y="3864"/>
                      </a:lnTo>
                      <a:lnTo>
                        <a:pt x="11473" y="3595"/>
                      </a:lnTo>
                      <a:lnTo>
                        <a:pt x="12488" y="3401"/>
                      </a:lnTo>
                      <a:lnTo>
                        <a:pt x="13517" y="3327"/>
                      </a:lnTo>
                      <a:lnTo>
                        <a:pt x="14636" y="3327"/>
                      </a:lnTo>
                      <a:lnTo>
                        <a:pt x="15755" y="3446"/>
                      </a:lnTo>
                      <a:lnTo>
                        <a:pt x="16829" y="3655"/>
                      </a:lnTo>
                      <a:lnTo>
                        <a:pt x="17828" y="3968"/>
                      </a:lnTo>
                      <a:lnTo>
                        <a:pt x="18768" y="4401"/>
                      </a:lnTo>
                      <a:lnTo>
                        <a:pt x="19648" y="4938"/>
                      </a:lnTo>
                      <a:lnTo>
                        <a:pt x="20454" y="5580"/>
                      </a:lnTo>
                      <a:lnTo>
                        <a:pt x="21215" y="6340"/>
                      </a:lnTo>
                      <a:lnTo>
                        <a:pt x="21558" y="6758"/>
                      </a:lnTo>
                      <a:lnTo>
                        <a:pt x="23990" y="4401"/>
                      </a:lnTo>
                      <a:lnTo>
                        <a:pt x="23497" y="3864"/>
                      </a:lnTo>
                      <a:lnTo>
                        <a:pt x="22483" y="2909"/>
                      </a:lnTo>
                      <a:lnTo>
                        <a:pt x="21394" y="2074"/>
                      </a:lnTo>
                      <a:lnTo>
                        <a:pt x="20215" y="1387"/>
                      </a:lnTo>
                      <a:lnTo>
                        <a:pt x="18977" y="835"/>
                      </a:lnTo>
                      <a:lnTo>
                        <a:pt x="17664" y="433"/>
                      </a:lnTo>
                      <a:lnTo>
                        <a:pt x="16277" y="149"/>
                      </a:lnTo>
                      <a:lnTo>
                        <a:pt x="14830" y="15"/>
                      </a:lnTo>
                      <a:lnTo>
                        <a:pt x="140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8" name="Google Shape;2608;p169"/>
                <p:cNvSpPr/>
                <p:nvPr/>
              </p:nvSpPr>
              <p:spPr>
                <a:xfrm>
                  <a:off x="2621430" y="2540429"/>
                  <a:ext cx="23800" cy="185041"/>
                </a:xfrm>
                <a:custGeom>
                  <a:rect b="b" l="l" r="r" t="t"/>
                  <a:pathLst>
                    <a:path extrusionOk="0" h="27033" w="3477">
                      <a:moveTo>
                        <a:pt x="0" y="1"/>
                      </a:moveTo>
                      <a:lnTo>
                        <a:pt x="0" y="27033"/>
                      </a:lnTo>
                      <a:lnTo>
                        <a:pt x="3476" y="27033"/>
                      </a:lnTo>
                      <a:lnTo>
                        <a:pt x="3476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9" name="Google Shape;2609;p169"/>
                <p:cNvSpPr/>
                <p:nvPr/>
              </p:nvSpPr>
              <p:spPr>
                <a:xfrm>
                  <a:off x="2665546" y="2594655"/>
                  <a:ext cx="130411" cy="135107"/>
                </a:xfrm>
                <a:custGeom>
                  <a:rect b="b" l="l" r="r" t="t"/>
                  <a:pathLst>
                    <a:path extrusionOk="0" h="19738" w="19052">
                      <a:moveTo>
                        <a:pt x="9101" y="3193"/>
                      </a:moveTo>
                      <a:lnTo>
                        <a:pt x="10219" y="3223"/>
                      </a:lnTo>
                      <a:lnTo>
                        <a:pt x="11308" y="3461"/>
                      </a:lnTo>
                      <a:lnTo>
                        <a:pt x="12353" y="3924"/>
                      </a:lnTo>
                      <a:lnTo>
                        <a:pt x="13308" y="4595"/>
                      </a:lnTo>
                      <a:lnTo>
                        <a:pt x="13740" y="5013"/>
                      </a:lnTo>
                      <a:lnTo>
                        <a:pt x="14173" y="5490"/>
                      </a:lnTo>
                      <a:lnTo>
                        <a:pt x="14829" y="6550"/>
                      </a:lnTo>
                      <a:lnTo>
                        <a:pt x="15292" y="7758"/>
                      </a:lnTo>
                      <a:lnTo>
                        <a:pt x="15516" y="9116"/>
                      </a:lnTo>
                      <a:lnTo>
                        <a:pt x="15530" y="9861"/>
                      </a:lnTo>
                      <a:lnTo>
                        <a:pt x="15516" y="10607"/>
                      </a:lnTo>
                      <a:lnTo>
                        <a:pt x="15292" y="11965"/>
                      </a:lnTo>
                      <a:lnTo>
                        <a:pt x="14844" y="13173"/>
                      </a:lnTo>
                      <a:lnTo>
                        <a:pt x="14173" y="14248"/>
                      </a:lnTo>
                      <a:lnTo>
                        <a:pt x="13740" y="14710"/>
                      </a:lnTo>
                      <a:lnTo>
                        <a:pt x="13516" y="14934"/>
                      </a:lnTo>
                      <a:lnTo>
                        <a:pt x="13069" y="15337"/>
                      </a:lnTo>
                      <a:lnTo>
                        <a:pt x="12069" y="15948"/>
                      </a:lnTo>
                      <a:lnTo>
                        <a:pt x="11010" y="16351"/>
                      </a:lnTo>
                      <a:lnTo>
                        <a:pt x="9891" y="16530"/>
                      </a:lnTo>
                      <a:lnTo>
                        <a:pt x="8772" y="16500"/>
                      </a:lnTo>
                      <a:lnTo>
                        <a:pt x="7668" y="16262"/>
                      </a:lnTo>
                      <a:lnTo>
                        <a:pt x="6639" y="15799"/>
                      </a:lnTo>
                      <a:lnTo>
                        <a:pt x="5684" y="15143"/>
                      </a:lnTo>
                      <a:lnTo>
                        <a:pt x="5252" y="14710"/>
                      </a:lnTo>
                      <a:lnTo>
                        <a:pt x="4819" y="14248"/>
                      </a:lnTo>
                      <a:lnTo>
                        <a:pt x="4148" y="13173"/>
                      </a:lnTo>
                      <a:lnTo>
                        <a:pt x="3700" y="11965"/>
                      </a:lnTo>
                      <a:lnTo>
                        <a:pt x="3476" y="10607"/>
                      </a:lnTo>
                      <a:lnTo>
                        <a:pt x="3461" y="9861"/>
                      </a:lnTo>
                      <a:lnTo>
                        <a:pt x="3476" y="9116"/>
                      </a:lnTo>
                      <a:lnTo>
                        <a:pt x="3700" y="7758"/>
                      </a:lnTo>
                      <a:lnTo>
                        <a:pt x="4148" y="6550"/>
                      </a:lnTo>
                      <a:lnTo>
                        <a:pt x="4819" y="5490"/>
                      </a:lnTo>
                      <a:lnTo>
                        <a:pt x="5252" y="5013"/>
                      </a:lnTo>
                      <a:lnTo>
                        <a:pt x="5475" y="4789"/>
                      </a:lnTo>
                      <a:lnTo>
                        <a:pt x="5923" y="4401"/>
                      </a:lnTo>
                      <a:lnTo>
                        <a:pt x="6922" y="3775"/>
                      </a:lnTo>
                      <a:lnTo>
                        <a:pt x="7982" y="3372"/>
                      </a:lnTo>
                      <a:lnTo>
                        <a:pt x="9101" y="3193"/>
                      </a:lnTo>
                      <a:close/>
                      <a:moveTo>
                        <a:pt x="9011" y="0"/>
                      </a:moveTo>
                      <a:lnTo>
                        <a:pt x="8011" y="90"/>
                      </a:lnTo>
                      <a:lnTo>
                        <a:pt x="7057" y="269"/>
                      </a:lnTo>
                      <a:lnTo>
                        <a:pt x="6162" y="537"/>
                      </a:lnTo>
                      <a:lnTo>
                        <a:pt x="5311" y="880"/>
                      </a:lnTo>
                      <a:lnTo>
                        <a:pt x="4491" y="1328"/>
                      </a:lnTo>
                      <a:lnTo>
                        <a:pt x="3730" y="1850"/>
                      </a:lnTo>
                      <a:lnTo>
                        <a:pt x="3014" y="2477"/>
                      </a:lnTo>
                      <a:lnTo>
                        <a:pt x="2686" y="2820"/>
                      </a:lnTo>
                      <a:lnTo>
                        <a:pt x="2357" y="3178"/>
                      </a:lnTo>
                      <a:lnTo>
                        <a:pt x="1776" y="3924"/>
                      </a:lnTo>
                      <a:lnTo>
                        <a:pt x="1268" y="4715"/>
                      </a:lnTo>
                      <a:lnTo>
                        <a:pt x="851" y="5550"/>
                      </a:lnTo>
                      <a:lnTo>
                        <a:pt x="507" y="6430"/>
                      </a:lnTo>
                      <a:lnTo>
                        <a:pt x="254" y="7355"/>
                      </a:lnTo>
                      <a:lnTo>
                        <a:pt x="90" y="8325"/>
                      </a:lnTo>
                      <a:lnTo>
                        <a:pt x="0" y="9339"/>
                      </a:lnTo>
                      <a:lnTo>
                        <a:pt x="0" y="9861"/>
                      </a:lnTo>
                      <a:lnTo>
                        <a:pt x="0" y="10399"/>
                      </a:lnTo>
                      <a:lnTo>
                        <a:pt x="90" y="11413"/>
                      </a:lnTo>
                      <a:lnTo>
                        <a:pt x="254" y="12383"/>
                      </a:lnTo>
                      <a:lnTo>
                        <a:pt x="507" y="13308"/>
                      </a:lnTo>
                      <a:lnTo>
                        <a:pt x="836" y="14188"/>
                      </a:lnTo>
                      <a:lnTo>
                        <a:pt x="1253" y="15023"/>
                      </a:lnTo>
                      <a:lnTo>
                        <a:pt x="1761" y="15814"/>
                      </a:lnTo>
                      <a:lnTo>
                        <a:pt x="2342" y="16560"/>
                      </a:lnTo>
                      <a:lnTo>
                        <a:pt x="2686" y="16918"/>
                      </a:lnTo>
                      <a:lnTo>
                        <a:pt x="3014" y="17261"/>
                      </a:lnTo>
                      <a:lnTo>
                        <a:pt x="3730" y="17873"/>
                      </a:lnTo>
                      <a:lnTo>
                        <a:pt x="4491" y="18410"/>
                      </a:lnTo>
                      <a:lnTo>
                        <a:pt x="5311" y="18842"/>
                      </a:lnTo>
                      <a:lnTo>
                        <a:pt x="6162" y="19200"/>
                      </a:lnTo>
                      <a:lnTo>
                        <a:pt x="7057" y="19454"/>
                      </a:lnTo>
                      <a:lnTo>
                        <a:pt x="8011" y="19633"/>
                      </a:lnTo>
                      <a:lnTo>
                        <a:pt x="9011" y="19723"/>
                      </a:lnTo>
                      <a:lnTo>
                        <a:pt x="9518" y="19738"/>
                      </a:lnTo>
                      <a:lnTo>
                        <a:pt x="10040" y="19723"/>
                      </a:lnTo>
                      <a:lnTo>
                        <a:pt x="11040" y="19633"/>
                      </a:lnTo>
                      <a:lnTo>
                        <a:pt x="11980" y="19454"/>
                      </a:lnTo>
                      <a:lnTo>
                        <a:pt x="12890" y="19200"/>
                      </a:lnTo>
                      <a:lnTo>
                        <a:pt x="13740" y="18842"/>
                      </a:lnTo>
                      <a:lnTo>
                        <a:pt x="14546" y="18410"/>
                      </a:lnTo>
                      <a:lnTo>
                        <a:pt x="15307" y="17873"/>
                      </a:lnTo>
                      <a:lnTo>
                        <a:pt x="16023" y="17261"/>
                      </a:lnTo>
                      <a:lnTo>
                        <a:pt x="16366" y="16918"/>
                      </a:lnTo>
                      <a:lnTo>
                        <a:pt x="16694" y="16560"/>
                      </a:lnTo>
                      <a:lnTo>
                        <a:pt x="17276" y="15814"/>
                      </a:lnTo>
                      <a:lnTo>
                        <a:pt x="17783" y="15023"/>
                      </a:lnTo>
                      <a:lnTo>
                        <a:pt x="18201" y="14188"/>
                      </a:lnTo>
                      <a:lnTo>
                        <a:pt x="18544" y="13308"/>
                      </a:lnTo>
                      <a:lnTo>
                        <a:pt x="18798" y="12383"/>
                      </a:lnTo>
                      <a:lnTo>
                        <a:pt x="18962" y="11413"/>
                      </a:lnTo>
                      <a:lnTo>
                        <a:pt x="19051" y="10399"/>
                      </a:lnTo>
                      <a:lnTo>
                        <a:pt x="19051" y="9861"/>
                      </a:lnTo>
                      <a:lnTo>
                        <a:pt x="19051" y="9339"/>
                      </a:lnTo>
                      <a:lnTo>
                        <a:pt x="18962" y="8325"/>
                      </a:lnTo>
                      <a:lnTo>
                        <a:pt x="18798" y="7355"/>
                      </a:lnTo>
                      <a:lnTo>
                        <a:pt x="18544" y="6430"/>
                      </a:lnTo>
                      <a:lnTo>
                        <a:pt x="18201" y="5550"/>
                      </a:lnTo>
                      <a:lnTo>
                        <a:pt x="17783" y="4715"/>
                      </a:lnTo>
                      <a:lnTo>
                        <a:pt x="17276" y="3924"/>
                      </a:lnTo>
                      <a:lnTo>
                        <a:pt x="16694" y="3178"/>
                      </a:lnTo>
                      <a:lnTo>
                        <a:pt x="16366" y="2820"/>
                      </a:lnTo>
                      <a:lnTo>
                        <a:pt x="16023" y="2477"/>
                      </a:lnTo>
                      <a:lnTo>
                        <a:pt x="15307" y="1850"/>
                      </a:lnTo>
                      <a:lnTo>
                        <a:pt x="14546" y="1328"/>
                      </a:lnTo>
                      <a:lnTo>
                        <a:pt x="13740" y="880"/>
                      </a:lnTo>
                      <a:lnTo>
                        <a:pt x="12890" y="537"/>
                      </a:lnTo>
                      <a:lnTo>
                        <a:pt x="11980" y="269"/>
                      </a:lnTo>
                      <a:lnTo>
                        <a:pt x="11040" y="90"/>
                      </a:lnTo>
                      <a:lnTo>
                        <a:pt x="1004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0" name="Google Shape;2610;p169"/>
                <p:cNvSpPr/>
                <p:nvPr/>
              </p:nvSpPr>
              <p:spPr>
                <a:xfrm>
                  <a:off x="2815349" y="2598741"/>
                  <a:ext cx="112135" cy="130815"/>
                </a:xfrm>
                <a:custGeom>
                  <a:rect b="b" l="l" r="r" t="t"/>
                  <a:pathLst>
                    <a:path extrusionOk="0" h="19111" w="16382">
                      <a:moveTo>
                        <a:pt x="12905" y="0"/>
                      </a:moveTo>
                      <a:lnTo>
                        <a:pt x="12905" y="10204"/>
                      </a:lnTo>
                      <a:lnTo>
                        <a:pt x="12890" y="10741"/>
                      </a:lnTo>
                      <a:lnTo>
                        <a:pt x="12726" y="11816"/>
                      </a:lnTo>
                      <a:lnTo>
                        <a:pt x="12383" y="12830"/>
                      </a:lnTo>
                      <a:lnTo>
                        <a:pt x="11861" y="13770"/>
                      </a:lnTo>
                      <a:lnTo>
                        <a:pt x="11548" y="14217"/>
                      </a:lnTo>
                      <a:lnTo>
                        <a:pt x="11219" y="14620"/>
                      </a:lnTo>
                      <a:lnTo>
                        <a:pt x="10444" y="15262"/>
                      </a:lnTo>
                      <a:lnTo>
                        <a:pt x="9534" y="15709"/>
                      </a:lnTo>
                      <a:lnTo>
                        <a:pt x="8549" y="15933"/>
                      </a:lnTo>
                      <a:lnTo>
                        <a:pt x="8042" y="15948"/>
                      </a:lnTo>
                      <a:lnTo>
                        <a:pt x="7475" y="15933"/>
                      </a:lnTo>
                      <a:lnTo>
                        <a:pt x="6475" y="15769"/>
                      </a:lnTo>
                      <a:lnTo>
                        <a:pt x="5625" y="15441"/>
                      </a:lnTo>
                      <a:lnTo>
                        <a:pt x="4909" y="14963"/>
                      </a:lnTo>
                      <a:lnTo>
                        <a:pt x="4342" y="14322"/>
                      </a:lnTo>
                      <a:lnTo>
                        <a:pt x="3909" y="13516"/>
                      </a:lnTo>
                      <a:lnTo>
                        <a:pt x="3626" y="12547"/>
                      </a:lnTo>
                      <a:lnTo>
                        <a:pt x="3477" y="11413"/>
                      </a:lnTo>
                      <a:lnTo>
                        <a:pt x="3477" y="10786"/>
                      </a:lnTo>
                      <a:lnTo>
                        <a:pt x="3477" y="15"/>
                      </a:lnTo>
                      <a:lnTo>
                        <a:pt x="1" y="15"/>
                      </a:lnTo>
                      <a:lnTo>
                        <a:pt x="1" y="11338"/>
                      </a:lnTo>
                      <a:lnTo>
                        <a:pt x="16" y="12218"/>
                      </a:lnTo>
                      <a:lnTo>
                        <a:pt x="239" y="13800"/>
                      </a:lnTo>
                      <a:lnTo>
                        <a:pt x="687" y="15217"/>
                      </a:lnTo>
                      <a:lnTo>
                        <a:pt x="1179" y="16157"/>
                      </a:lnTo>
                      <a:lnTo>
                        <a:pt x="1567" y="16739"/>
                      </a:lnTo>
                      <a:lnTo>
                        <a:pt x="1791" y="17007"/>
                      </a:lnTo>
                      <a:lnTo>
                        <a:pt x="2015" y="17261"/>
                      </a:lnTo>
                      <a:lnTo>
                        <a:pt x="2522" y="17723"/>
                      </a:lnTo>
                      <a:lnTo>
                        <a:pt x="3074" y="18111"/>
                      </a:lnTo>
                      <a:lnTo>
                        <a:pt x="3671" y="18454"/>
                      </a:lnTo>
                      <a:lnTo>
                        <a:pt x="4327" y="18708"/>
                      </a:lnTo>
                      <a:lnTo>
                        <a:pt x="5043" y="18917"/>
                      </a:lnTo>
                      <a:lnTo>
                        <a:pt x="5804" y="19036"/>
                      </a:lnTo>
                      <a:lnTo>
                        <a:pt x="6625" y="19111"/>
                      </a:lnTo>
                      <a:lnTo>
                        <a:pt x="7505" y="19111"/>
                      </a:lnTo>
                      <a:lnTo>
                        <a:pt x="8385" y="18991"/>
                      </a:lnTo>
                      <a:lnTo>
                        <a:pt x="9250" y="18753"/>
                      </a:lnTo>
                      <a:lnTo>
                        <a:pt x="10086" y="18410"/>
                      </a:lnTo>
                      <a:lnTo>
                        <a:pt x="10488" y="18186"/>
                      </a:lnTo>
                      <a:lnTo>
                        <a:pt x="10847" y="17977"/>
                      </a:lnTo>
                      <a:lnTo>
                        <a:pt x="11533" y="17499"/>
                      </a:lnTo>
                      <a:lnTo>
                        <a:pt x="12144" y="16933"/>
                      </a:lnTo>
                      <a:lnTo>
                        <a:pt x="12667" y="16291"/>
                      </a:lnTo>
                      <a:lnTo>
                        <a:pt x="12905" y="15948"/>
                      </a:lnTo>
                      <a:lnTo>
                        <a:pt x="13054" y="15948"/>
                      </a:lnTo>
                      <a:lnTo>
                        <a:pt x="13054" y="18514"/>
                      </a:lnTo>
                      <a:lnTo>
                        <a:pt x="16381" y="18514"/>
                      </a:lnTo>
                      <a:lnTo>
                        <a:pt x="16366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1" name="Google Shape;2611;p169"/>
                <p:cNvSpPr/>
                <p:nvPr/>
              </p:nvSpPr>
              <p:spPr>
                <a:xfrm>
                  <a:off x="2947697" y="2540018"/>
                  <a:ext cx="127447" cy="189538"/>
                </a:xfrm>
                <a:custGeom>
                  <a:rect b="b" l="l" r="r" t="t"/>
                  <a:pathLst>
                    <a:path extrusionOk="0" h="27690" w="18619">
                      <a:moveTo>
                        <a:pt x="9071" y="11175"/>
                      </a:moveTo>
                      <a:lnTo>
                        <a:pt x="10160" y="11205"/>
                      </a:lnTo>
                      <a:lnTo>
                        <a:pt x="11219" y="11458"/>
                      </a:lnTo>
                      <a:lnTo>
                        <a:pt x="12233" y="11906"/>
                      </a:lnTo>
                      <a:lnTo>
                        <a:pt x="13158" y="12562"/>
                      </a:lnTo>
                      <a:lnTo>
                        <a:pt x="13561" y="12980"/>
                      </a:lnTo>
                      <a:lnTo>
                        <a:pt x="13964" y="13442"/>
                      </a:lnTo>
                      <a:lnTo>
                        <a:pt x="14605" y="14517"/>
                      </a:lnTo>
                      <a:lnTo>
                        <a:pt x="15038" y="15725"/>
                      </a:lnTo>
                      <a:lnTo>
                        <a:pt x="15262" y="17098"/>
                      </a:lnTo>
                      <a:lnTo>
                        <a:pt x="15277" y="17843"/>
                      </a:lnTo>
                      <a:lnTo>
                        <a:pt x="15262" y="18589"/>
                      </a:lnTo>
                      <a:lnTo>
                        <a:pt x="15038" y="19962"/>
                      </a:lnTo>
                      <a:lnTo>
                        <a:pt x="14605" y="21185"/>
                      </a:lnTo>
                      <a:lnTo>
                        <a:pt x="13964" y="22244"/>
                      </a:lnTo>
                      <a:lnTo>
                        <a:pt x="13561" y="22722"/>
                      </a:lnTo>
                      <a:lnTo>
                        <a:pt x="13143" y="23140"/>
                      </a:lnTo>
                      <a:lnTo>
                        <a:pt x="12189" y="23811"/>
                      </a:lnTo>
                      <a:lnTo>
                        <a:pt x="11129" y="24273"/>
                      </a:lnTo>
                      <a:lnTo>
                        <a:pt x="9981" y="24512"/>
                      </a:lnTo>
                      <a:lnTo>
                        <a:pt x="9384" y="24527"/>
                      </a:lnTo>
                      <a:lnTo>
                        <a:pt x="8787" y="24512"/>
                      </a:lnTo>
                      <a:lnTo>
                        <a:pt x="7653" y="24273"/>
                      </a:lnTo>
                      <a:lnTo>
                        <a:pt x="6579" y="23811"/>
                      </a:lnTo>
                      <a:lnTo>
                        <a:pt x="5639" y="23125"/>
                      </a:lnTo>
                      <a:lnTo>
                        <a:pt x="5222" y="22692"/>
                      </a:lnTo>
                      <a:lnTo>
                        <a:pt x="4804" y="22230"/>
                      </a:lnTo>
                      <a:lnTo>
                        <a:pt x="4162" y="21170"/>
                      </a:lnTo>
                      <a:lnTo>
                        <a:pt x="3730" y="19947"/>
                      </a:lnTo>
                      <a:lnTo>
                        <a:pt x="3506" y="18589"/>
                      </a:lnTo>
                      <a:lnTo>
                        <a:pt x="3491" y="17843"/>
                      </a:lnTo>
                      <a:lnTo>
                        <a:pt x="3506" y="17098"/>
                      </a:lnTo>
                      <a:lnTo>
                        <a:pt x="3730" y="15740"/>
                      </a:lnTo>
                      <a:lnTo>
                        <a:pt x="4162" y="14532"/>
                      </a:lnTo>
                      <a:lnTo>
                        <a:pt x="4804" y="13472"/>
                      </a:lnTo>
                      <a:lnTo>
                        <a:pt x="5222" y="12995"/>
                      </a:lnTo>
                      <a:lnTo>
                        <a:pt x="5371" y="12831"/>
                      </a:lnTo>
                      <a:lnTo>
                        <a:pt x="5550" y="12682"/>
                      </a:lnTo>
                      <a:lnTo>
                        <a:pt x="5983" y="12294"/>
                      </a:lnTo>
                      <a:lnTo>
                        <a:pt x="6952" y="11712"/>
                      </a:lnTo>
                      <a:lnTo>
                        <a:pt x="7982" y="11339"/>
                      </a:lnTo>
                      <a:lnTo>
                        <a:pt x="9071" y="11175"/>
                      </a:lnTo>
                      <a:close/>
                      <a:moveTo>
                        <a:pt x="15143" y="1"/>
                      </a:moveTo>
                      <a:lnTo>
                        <a:pt x="15143" y="8549"/>
                      </a:lnTo>
                      <a:lnTo>
                        <a:pt x="15292" y="11115"/>
                      </a:lnTo>
                      <a:lnTo>
                        <a:pt x="15143" y="11115"/>
                      </a:lnTo>
                      <a:lnTo>
                        <a:pt x="14904" y="10757"/>
                      </a:lnTo>
                      <a:lnTo>
                        <a:pt x="14352" y="10116"/>
                      </a:lnTo>
                      <a:lnTo>
                        <a:pt x="13710" y="9549"/>
                      </a:lnTo>
                      <a:lnTo>
                        <a:pt x="13009" y="9056"/>
                      </a:lnTo>
                      <a:lnTo>
                        <a:pt x="12636" y="8862"/>
                      </a:lnTo>
                      <a:lnTo>
                        <a:pt x="12189" y="8639"/>
                      </a:lnTo>
                      <a:lnTo>
                        <a:pt x="11249" y="8296"/>
                      </a:lnTo>
                      <a:lnTo>
                        <a:pt x="10294" y="8072"/>
                      </a:lnTo>
                      <a:lnTo>
                        <a:pt x="9309" y="7967"/>
                      </a:lnTo>
                      <a:lnTo>
                        <a:pt x="8355" y="7967"/>
                      </a:lnTo>
                      <a:lnTo>
                        <a:pt x="7489" y="8057"/>
                      </a:lnTo>
                      <a:lnTo>
                        <a:pt x="6654" y="8236"/>
                      </a:lnTo>
                      <a:lnTo>
                        <a:pt x="5848" y="8504"/>
                      </a:lnTo>
                      <a:lnTo>
                        <a:pt x="5087" y="8862"/>
                      </a:lnTo>
                      <a:lnTo>
                        <a:pt x="4341" y="9295"/>
                      </a:lnTo>
                      <a:lnTo>
                        <a:pt x="3625" y="9832"/>
                      </a:lnTo>
                      <a:lnTo>
                        <a:pt x="2939" y="10459"/>
                      </a:lnTo>
                      <a:lnTo>
                        <a:pt x="2611" y="10802"/>
                      </a:lnTo>
                      <a:lnTo>
                        <a:pt x="2298" y="11160"/>
                      </a:lnTo>
                      <a:lnTo>
                        <a:pt x="1731" y="11906"/>
                      </a:lnTo>
                      <a:lnTo>
                        <a:pt x="1238" y="12711"/>
                      </a:lnTo>
                      <a:lnTo>
                        <a:pt x="836" y="13547"/>
                      </a:lnTo>
                      <a:lnTo>
                        <a:pt x="507" y="14427"/>
                      </a:lnTo>
                      <a:lnTo>
                        <a:pt x="254" y="15337"/>
                      </a:lnTo>
                      <a:lnTo>
                        <a:pt x="90" y="16307"/>
                      </a:lnTo>
                      <a:lnTo>
                        <a:pt x="15" y="17306"/>
                      </a:lnTo>
                      <a:lnTo>
                        <a:pt x="0" y="17829"/>
                      </a:lnTo>
                      <a:lnTo>
                        <a:pt x="15" y="18351"/>
                      </a:lnTo>
                      <a:lnTo>
                        <a:pt x="90" y="19350"/>
                      </a:lnTo>
                      <a:lnTo>
                        <a:pt x="254" y="20320"/>
                      </a:lnTo>
                      <a:lnTo>
                        <a:pt x="507" y="21245"/>
                      </a:lnTo>
                      <a:lnTo>
                        <a:pt x="836" y="22125"/>
                      </a:lnTo>
                      <a:lnTo>
                        <a:pt x="1238" y="22961"/>
                      </a:lnTo>
                      <a:lnTo>
                        <a:pt x="1731" y="23751"/>
                      </a:lnTo>
                      <a:lnTo>
                        <a:pt x="2298" y="24497"/>
                      </a:lnTo>
                      <a:lnTo>
                        <a:pt x="2611" y="24855"/>
                      </a:lnTo>
                      <a:lnTo>
                        <a:pt x="2939" y="25198"/>
                      </a:lnTo>
                      <a:lnTo>
                        <a:pt x="3625" y="25825"/>
                      </a:lnTo>
                      <a:lnTo>
                        <a:pt x="4341" y="26362"/>
                      </a:lnTo>
                      <a:lnTo>
                        <a:pt x="5087" y="26795"/>
                      </a:lnTo>
                      <a:lnTo>
                        <a:pt x="5848" y="27153"/>
                      </a:lnTo>
                      <a:lnTo>
                        <a:pt x="6654" y="27421"/>
                      </a:lnTo>
                      <a:lnTo>
                        <a:pt x="7489" y="27600"/>
                      </a:lnTo>
                      <a:lnTo>
                        <a:pt x="8355" y="27690"/>
                      </a:lnTo>
                      <a:lnTo>
                        <a:pt x="9294" y="27690"/>
                      </a:lnTo>
                      <a:lnTo>
                        <a:pt x="10279" y="27570"/>
                      </a:lnTo>
                      <a:lnTo>
                        <a:pt x="11234" y="27332"/>
                      </a:lnTo>
                      <a:lnTo>
                        <a:pt x="12159" y="26959"/>
                      </a:lnTo>
                      <a:lnTo>
                        <a:pt x="12606" y="26720"/>
                      </a:lnTo>
                      <a:lnTo>
                        <a:pt x="12994" y="26526"/>
                      </a:lnTo>
                      <a:lnTo>
                        <a:pt x="13695" y="26049"/>
                      </a:lnTo>
                      <a:lnTo>
                        <a:pt x="14337" y="25482"/>
                      </a:lnTo>
                      <a:lnTo>
                        <a:pt x="14889" y="24825"/>
                      </a:lnTo>
                      <a:lnTo>
                        <a:pt x="15128" y="24467"/>
                      </a:lnTo>
                      <a:lnTo>
                        <a:pt x="15277" y="24467"/>
                      </a:lnTo>
                      <a:lnTo>
                        <a:pt x="15277" y="27048"/>
                      </a:lnTo>
                      <a:lnTo>
                        <a:pt x="18619" y="27048"/>
                      </a:lnTo>
                      <a:lnTo>
                        <a:pt x="18619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612" name="Google Shape;2612;p169"/>
            <p:cNvSpPr/>
            <p:nvPr/>
          </p:nvSpPr>
          <p:spPr>
            <a:xfrm>
              <a:off x="1325450" y="2304375"/>
              <a:ext cx="1956061" cy="643048"/>
            </a:xfrm>
            <a:custGeom>
              <a:rect b="b" l="l" r="r" t="t"/>
              <a:pathLst>
                <a:path extrusionOk="0" h="6132" w="285765">
                  <a:moveTo>
                    <a:pt x="0" y="0"/>
                  </a:moveTo>
                  <a:lnTo>
                    <a:pt x="0" y="6132"/>
                  </a:lnTo>
                  <a:lnTo>
                    <a:pt x="285765" y="6132"/>
                  </a:lnTo>
                  <a:lnTo>
                    <a:pt x="28576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3" name="Google Shape;2613;p169"/>
          <p:cNvGrpSpPr/>
          <p:nvPr/>
        </p:nvGrpSpPr>
        <p:grpSpPr>
          <a:xfrm>
            <a:off x="7380237" y="1521679"/>
            <a:ext cx="479498" cy="385684"/>
            <a:chOff x="6294751" y="783425"/>
            <a:chExt cx="5020925" cy="4038575"/>
          </a:xfrm>
        </p:grpSpPr>
        <p:sp>
          <p:nvSpPr>
            <p:cNvPr id="2614" name="Google Shape;2614;p169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69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69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69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 Text / 1 Column">
  <p:cSld name="CUSTOM_6_2_3"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170"/>
          <p:cNvSpPr txBox="1"/>
          <p:nvPr>
            <p:ph type="title"/>
          </p:nvPr>
        </p:nvSpPr>
        <p:spPr>
          <a:xfrm>
            <a:off x="685800" y="1133400"/>
            <a:ext cx="3048000" cy="18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0" name="Google Shape;2620;p170"/>
          <p:cNvSpPr txBox="1"/>
          <p:nvPr>
            <p:ph idx="1" type="body"/>
          </p:nvPr>
        </p:nvSpPr>
        <p:spPr>
          <a:xfrm>
            <a:off x="3733800" y="1209600"/>
            <a:ext cx="4572000" cy="30003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621" name="Google Shape;2621;p17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622" name="Google Shape;2622;p17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623" name="Google Shape;2623;p17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17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17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17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7" name="Google Shape;2627;p17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628" name="Google Shape;2628;p17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29" name="Google Shape;2629;p17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630" name="Google Shape;2630;p17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1" name="Google Shape;2631;p17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17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17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4" name="Google Shape;2634;p17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7_Three columns 1">
  <p:cSld name="CUSTOM_3_2"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71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37" name="Google Shape;2637;p171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638" name="Google Shape;2638;p17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639" name="Google Shape;2639;p17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17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17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17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3" name="Google Shape;2643;p17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644" name="Google Shape;2644;p17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45" name="Google Shape;2645;p17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646" name="Google Shape;2646;p17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7" name="Google Shape;2647;p17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8" name="Google Shape;2648;p17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9" name="Google Shape;2649;p17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0" name="Google Shape;2650;p17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651" name="Google Shape;2651;p171"/>
          <p:cNvSpPr txBox="1"/>
          <p:nvPr>
            <p:ph idx="1" type="body"/>
          </p:nvPr>
        </p:nvSpPr>
        <p:spPr>
          <a:xfrm>
            <a:off x="76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52" name="Google Shape;2652;p171"/>
          <p:cNvSpPr txBox="1"/>
          <p:nvPr>
            <p:ph idx="2" type="body"/>
          </p:nvPr>
        </p:nvSpPr>
        <p:spPr>
          <a:xfrm>
            <a:off x="330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53" name="Google Shape;2653;p171"/>
          <p:cNvSpPr txBox="1"/>
          <p:nvPr>
            <p:ph idx="3" type="body"/>
          </p:nvPr>
        </p:nvSpPr>
        <p:spPr>
          <a:xfrm>
            <a:off x="584190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Break / Left">
  <p:cSld name="CUSTOM_4_1"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72"/>
          <p:cNvSpPr txBox="1"/>
          <p:nvPr>
            <p:ph type="title"/>
          </p:nvPr>
        </p:nvSpPr>
        <p:spPr>
          <a:xfrm>
            <a:off x="685800" y="1485900"/>
            <a:ext cx="5366400" cy="19431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56" name="Google Shape;2656;p172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657" name="Google Shape;2657;p17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658" name="Google Shape;2658;p17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17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17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17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2" name="Google Shape;2662;p17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663" name="Google Shape;2663;p17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64" name="Google Shape;2664;p17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665" name="Google Shape;2665;p17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6" name="Google Shape;2666;p17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7" name="Google Shape;2667;p17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8" name="Google Shape;2668;p17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9" name="Google Shape;2669;p17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">
  <p:cSld name="CUSTOM_2_3 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761950" y="809575"/>
            <a:ext cx="5080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12" name="Google Shape;212;p19"/>
          <p:cNvSpPr txBox="1"/>
          <p:nvPr>
            <p:ph idx="1" type="body"/>
          </p:nvPr>
        </p:nvSpPr>
        <p:spPr>
          <a:xfrm>
            <a:off x="762024" y="1514225"/>
            <a:ext cx="50805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13" name="Google Shape;213;p19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214" name="Google Shape;214;p19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215" name="Google Shape;215;p19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9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220" name="Google Shape;220;p19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1" name="Google Shape;221;p19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22" name="Google Shape;222;p19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19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19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9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19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27" name="Google Shape;227;p19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_Four columns 1">
  <p:cSld name="CUSTOM_3_1_1"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173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72" name="Google Shape;2672;p17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673" name="Google Shape;2673;p17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674" name="Google Shape;2674;p17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17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17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17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8" name="Google Shape;2678;p17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679" name="Google Shape;2679;p17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80" name="Google Shape;2680;p17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681" name="Google Shape;2681;p17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2" name="Google Shape;2682;p17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3" name="Google Shape;2683;p17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4" name="Google Shape;2684;p17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5" name="Google Shape;2685;p17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686" name="Google Shape;2686;p173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87" name="Google Shape;2687;p173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88" name="Google Shape;2688;p173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89" name="Google Shape;2689;p173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7 Text / 2 Column">
  <p:cSld name="CUSTOM_6_2_2"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74"/>
          <p:cNvSpPr txBox="1"/>
          <p:nvPr>
            <p:ph type="title"/>
          </p:nvPr>
        </p:nvSpPr>
        <p:spPr>
          <a:xfrm>
            <a:off x="685800" y="1133400"/>
            <a:ext cx="3048000" cy="18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2" name="Google Shape;2692;p174"/>
          <p:cNvSpPr txBox="1"/>
          <p:nvPr>
            <p:ph idx="1" type="body"/>
          </p:nvPr>
        </p:nvSpPr>
        <p:spPr>
          <a:xfrm>
            <a:off x="3733800" y="1209600"/>
            <a:ext cx="2286000" cy="3076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93" name="Google Shape;2693;p174"/>
          <p:cNvSpPr txBox="1"/>
          <p:nvPr>
            <p:ph idx="2" type="body"/>
          </p:nvPr>
        </p:nvSpPr>
        <p:spPr>
          <a:xfrm>
            <a:off x="6019800" y="1209600"/>
            <a:ext cx="2286000" cy="3076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694" name="Google Shape;2694;p17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695" name="Google Shape;2695;p17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696" name="Google Shape;2696;p17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17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17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17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0" name="Google Shape;2700;p17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701" name="Google Shape;2701;p17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02" name="Google Shape;2702;p17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703" name="Google Shape;2703;p17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4" name="Google Shape;2704;p17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5" name="Google Shape;2705;p17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6" name="Google Shape;2706;p17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7" name="Google Shape;2707;p17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 Graphic / Wide">
  <p:cSld name="CUSTOM_6_2_1"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175"/>
          <p:cNvSpPr txBox="1"/>
          <p:nvPr>
            <p:ph type="title"/>
          </p:nvPr>
        </p:nvSpPr>
        <p:spPr>
          <a:xfrm>
            <a:off x="685800" y="704725"/>
            <a:ext cx="6858000" cy="1009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10" name="Google Shape;2710;p175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711" name="Google Shape;2711;p175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712" name="Google Shape;2712;p175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175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175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175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6" name="Google Shape;2716;p175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717" name="Google Shape;2717;p175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18" name="Google Shape;2718;p175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719" name="Google Shape;2719;p175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0" name="Google Shape;2720;p175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1" name="Google Shape;2721;p175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2" name="Google Shape;2722;p175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3" name="Google Shape;2723;p175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Text / 2 Column">
  <p:cSld name="CUSTOM_6_2_3_1_1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176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6" name="Google Shape;2726;p176"/>
          <p:cNvSpPr txBox="1"/>
          <p:nvPr>
            <p:ph idx="1" type="body"/>
          </p:nvPr>
        </p:nvSpPr>
        <p:spPr>
          <a:xfrm>
            <a:off x="68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27" name="Google Shape;2727;p176"/>
          <p:cNvSpPr txBox="1"/>
          <p:nvPr>
            <p:ph idx="2" type="body"/>
          </p:nvPr>
        </p:nvSpPr>
        <p:spPr>
          <a:xfrm>
            <a:off x="449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728" name="Google Shape;2728;p176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729" name="Google Shape;2729;p176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730" name="Google Shape;2730;p176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176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176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176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4" name="Google Shape;2734;p176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735" name="Google Shape;2735;p176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36" name="Google Shape;2736;p176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737" name="Google Shape;2737;p176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8" name="Google Shape;2738;p176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9" name="Google Shape;2739;p176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0" name="Google Shape;2740;p176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1" name="Google Shape;2741;p176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Text / 3 Columns">
  <p:cSld name="CUSTOM_6_2_3_1_1_1"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77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77"/>
          <p:cNvSpPr txBox="1"/>
          <p:nvPr>
            <p:ph idx="1" type="body"/>
          </p:nvPr>
        </p:nvSpPr>
        <p:spPr>
          <a:xfrm>
            <a:off x="5257800" y="1638300"/>
            <a:ext cx="2286000" cy="2647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45" name="Google Shape;2745;p177"/>
          <p:cNvSpPr txBox="1"/>
          <p:nvPr>
            <p:ph idx="2" type="body"/>
          </p:nvPr>
        </p:nvSpPr>
        <p:spPr>
          <a:xfrm>
            <a:off x="685800" y="1638300"/>
            <a:ext cx="2286000" cy="2647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46" name="Google Shape;2746;p177"/>
          <p:cNvSpPr txBox="1"/>
          <p:nvPr>
            <p:ph idx="3" type="body"/>
          </p:nvPr>
        </p:nvSpPr>
        <p:spPr>
          <a:xfrm>
            <a:off x="2971800" y="1638300"/>
            <a:ext cx="2286000" cy="2647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747" name="Google Shape;2747;p17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748" name="Google Shape;2748;p17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749" name="Google Shape;2749;p17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17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7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7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3" name="Google Shape;2753;p17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754" name="Google Shape;2754;p17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55" name="Google Shape;2755;p17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756" name="Google Shape;2756;p17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7" name="Google Shape;2757;p17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8" name="Google Shape;2758;p17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9" name="Google Shape;2759;p17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0" name="Google Shape;2760;p17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 Text / Wide">
  <p:cSld name="CUSTOM_6_2_3_1_2"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178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3" name="Google Shape;2763;p178"/>
          <p:cNvSpPr txBox="1"/>
          <p:nvPr>
            <p:ph idx="1" type="body"/>
          </p:nvPr>
        </p:nvSpPr>
        <p:spPr>
          <a:xfrm>
            <a:off x="685800" y="1638300"/>
            <a:ext cx="7696200" cy="2647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764" name="Google Shape;2764;p178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765" name="Google Shape;2765;p178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766" name="Google Shape;2766;p178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78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178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178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0" name="Google Shape;2770;p178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771" name="Google Shape;2771;p178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72" name="Google Shape;2772;p178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773" name="Google Shape;2773;p178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4" name="Google Shape;2774;p178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5" name="Google Shape;2775;p178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6" name="Google Shape;2776;p178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7" name="Google Shape;2777;p178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Text / 2 Column 1">
  <p:cSld name="CUSTOM_6_2_3_1_1_2"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179"/>
          <p:cNvSpPr txBox="1"/>
          <p:nvPr>
            <p:ph type="title"/>
          </p:nvPr>
        </p:nvSpPr>
        <p:spPr>
          <a:xfrm>
            <a:off x="685800" y="704725"/>
            <a:ext cx="7543800" cy="5811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0" name="Google Shape;2780;p179"/>
          <p:cNvSpPr txBox="1"/>
          <p:nvPr>
            <p:ph idx="1" type="body"/>
          </p:nvPr>
        </p:nvSpPr>
        <p:spPr>
          <a:xfrm>
            <a:off x="685800" y="1638300"/>
            <a:ext cx="4572000" cy="2647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81" name="Google Shape;2781;p179"/>
          <p:cNvSpPr txBox="1"/>
          <p:nvPr>
            <p:ph idx="2" type="body"/>
          </p:nvPr>
        </p:nvSpPr>
        <p:spPr>
          <a:xfrm>
            <a:off x="5257800" y="1638300"/>
            <a:ext cx="3124200" cy="2647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782" name="Google Shape;2782;p179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783" name="Google Shape;2783;p17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784" name="Google Shape;2784;p17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17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17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17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8" name="Google Shape;2788;p17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789" name="Google Shape;2789;p17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90" name="Google Shape;2790;p179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791" name="Google Shape;2791;p17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2" name="Google Shape;2792;p17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3" name="Google Shape;2793;p17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4" name="Google Shape;2794;p17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5" name="Google Shape;2795;p17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98" name="Google Shape;2798;p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99" name="Google Shape;2799;p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3 Break / Center">
  <p:cSld name="CUSTOM_3_1_2"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181"/>
          <p:cNvSpPr txBox="1"/>
          <p:nvPr>
            <p:ph type="title"/>
          </p:nvPr>
        </p:nvSpPr>
        <p:spPr>
          <a:xfrm>
            <a:off x="1524000" y="2343150"/>
            <a:ext cx="6096000" cy="19431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grpSp>
        <p:nvGrpSpPr>
          <p:cNvPr id="2802" name="Google Shape;2802;p181"/>
          <p:cNvGrpSpPr/>
          <p:nvPr/>
        </p:nvGrpSpPr>
        <p:grpSpPr>
          <a:xfrm>
            <a:off x="3716512" y="4433681"/>
            <a:ext cx="1710967" cy="562474"/>
            <a:chOff x="1325450" y="2304375"/>
            <a:chExt cx="1956061" cy="643048"/>
          </a:xfrm>
        </p:grpSpPr>
        <p:grpSp>
          <p:nvGrpSpPr>
            <p:cNvPr id="2803" name="Google Shape;2803;p181"/>
            <p:cNvGrpSpPr/>
            <p:nvPr/>
          </p:nvGrpSpPr>
          <p:grpSpPr>
            <a:xfrm>
              <a:off x="1532144" y="2517656"/>
              <a:ext cx="1543000" cy="273170"/>
              <a:chOff x="1532144" y="2517656"/>
              <a:chExt cx="1543000" cy="273170"/>
            </a:xfrm>
          </p:grpSpPr>
          <p:sp>
            <p:nvSpPr>
              <p:cNvPr id="2804" name="Google Shape;2804;p181"/>
              <p:cNvSpPr/>
              <p:nvPr/>
            </p:nvSpPr>
            <p:spPr>
              <a:xfrm>
                <a:off x="1532144" y="2517656"/>
                <a:ext cx="837369" cy="273170"/>
              </a:xfrm>
              <a:custGeom>
                <a:rect b="b" l="l" r="r" t="t"/>
                <a:pathLst>
                  <a:path extrusionOk="0" h="39908" w="122333">
                    <a:moveTo>
                      <a:pt x="113784" y="14889"/>
                    </a:moveTo>
                    <a:lnTo>
                      <a:pt x="114381" y="14949"/>
                    </a:lnTo>
                    <a:lnTo>
                      <a:pt x="114963" y="15098"/>
                    </a:lnTo>
                    <a:lnTo>
                      <a:pt x="115515" y="15322"/>
                    </a:lnTo>
                    <a:lnTo>
                      <a:pt x="115783" y="15471"/>
                    </a:lnTo>
                    <a:lnTo>
                      <a:pt x="116022" y="15591"/>
                    </a:lnTo>
                    <a:lnTo>
                      <a:pt x="116439" y="15919"/>
                    </a:lnTo>
                    <a:lnTo>
                      <a:pt x="116783" y="16307"/>
                    </a:lnTo>
                    <a:lnTo>
                      <a:pt x="117066" y="16754"/>
                    </a:lnTo>
                    <a:lnTo>
                      <a:pt x="117185" y="16993"/>
                    </a:lnTo>
                    <a:lnTo>
                      <a:pt x="108264" y="20693"/>
                    </a:lnTo>
                    <a:lnTo>
                      <a:pt x="108264" y="20036"/>
                    </a:lnTo>
                    <a:lnTo>
                      <a:pt x="108443" y="18858"/>
                    </a:lnTo>
                    <a:lnTo>
                      <a:pt x="108846" y="17799"/>
                    </a:lnTo>
                    <a:lnTo>
                      <a:pt x="109487" y="16874"/>
                    </a:lnTo>
                    <a:lnTo>
                      <a:pt x="109890" y="16471"/>
                    </a:lnTo>
                    <a:lnTo>
                      <a:pt x="110308" y="16083"/>
                    </a:lnTo>
                    <a:lnTo>
                      <a:pt x="111173" y="15501"/>
                    </a:lnTo>
                    <a:lnTo>
                      <a:pt x="112083" y="15098"/>
                    </a:lnTo>
                    <a:lnTo>
                      <a:pt x="113008" y="14904"/>
                    </a:lnTo>
                    <a:lnTo>
                      <a:pt x="113486" y="14889"/>
                    </a:lnTo>
                    <a:close/>
                    <a:moveTo>
                      <a:pt x="41265" y="14934"/>
                    </a:moveTo>
                    <a:lnTo>
                      <a:pt x="42309" y="14964"/>
                    </a:lnTo>
                    <a:lnTo>
                      <a:pt x="43353" y="15188"/>
                    </a:lnTo>
                    <a:lnTo>
                      <a:pt x="44338" y="15620"/>
                    </a:lnTo>
                    <a:lnTo>
                      <a:pt x="45248" y="16247"/>
                    </a:lnTo>
                    <a:lnTo>
                      <a:pt x="45651" y="16635"/>
                    </a:lnTo>
                    <a:lnTo>
                      <a:pt x="46039" y="17112"/>
                    </a:lnTo>
                    <a:lnTo>
                      <a:pt x="46665" y="18142"/>
                    </a:lnTo>
                    <a:lnTo>
                      <a:pt x="47068" y="19246"/>
                    </a:lnTo>
                    <a:lnTo>
                      <a:pt x="47277" y="20394"/>
                    </a:lnTo>
                    <a:lnTo>
                      <a:pt x="47262" y="21558"/>
                    </a:lnTo>
                    <a:lnTo>
                      <a:pt x="47053" y="22707"/>
                    </a:lnTo>
                    <a:lnTo>
                      <a:pt x="46650" y="23811"/>
                    </a:lnTo>
                    <a:lnTo>
                      <a:pt x="46024" y="24840"/>
                    </a:lnTo>
                    <a:lnTo>
                      <a:pt x="45636" y="25317"/>
                    </a:lnTo>
                    <a:lnTo>
                      <a:pt x="45517" y="25437"/>
                    </a:lnTo>
                    <a:lnTo>
                      <a:pt x="45382" y="25556"/>
                    </a:lnTo>
                    <a:lnTo>
                      <a:pt x="44965" y="25914"/>
                    </a:lnTo>
                    <a:lnTo>
                      <a:pt x="44040" y="26481"/>
                    </a:lnTo>
                    <a:lnTo>
                      <a:pt x="43040" y="26854"/>
                    </a:lnTo>
                    <a:lnTo>
                      <a:pt x="42011" y="27018"/>
                    </a:lnTo>
                    <a:lnTo>
                      <a:pt x="40967" y="26988"/>
                    </a:lnTo>
                    <a:lnTo>
                      <a:pt x="39952" y="26750"/>
                    </a:lnTo>
                    <a:lnTo>
                      <a:pt x="38982" y="26332"/>
                    </a:lnTo>
                    <a:lnTo>
                      <a:pt x="38102" y="25705"/>
                    </a:lnTo>
                    <a:lnTo>
                      <a:pt x="37699" y="25317"/>
                    </a:lnTo>
                    <a:lnTo>
                      <a:pt x="37311" y="24840"/>
                    </a:lnTo>
                    <a:lnTo>
                      <a:pt x="36685" y="23811"/>
                    </a:lnTo>
                    <a:lnTo>
                      <a:pt x="36267" y="22707"/>
                    </a:lnTo>
                    <a:lnTo>
                      <a:pt x="36058" y="21558"/>
                    </a:lnTo>
                    <a:lnTo>
                      <a:pt x="36058" y="20394"/>
                    </a:lnTo>
                    <a:lnTo>
                      <a:pt x="36267" y="19246"/>
                    </a:lnTo>
                    <a:lnTo>
                      <a:pt x="36670" y="18142"/>
                    </a:lnTo>
                    <a:lnTo>
                      <a:pt x="37297" y="17112"/>
                    </a:lnTo>
                    <a:lnTo>
                      <a:pt x="37684" y="16635"/>
                    </a:lnTo>
                    <a:lnTo>
                      <a:pt x="37774" y="16530"/>
                    </a:lnTo>
                    <a:lnTo>
                      <a:pt x="37878" y="16456"/>
                    </a:lnTo>
                    <a:lnTo>
                      <a:pt x="38296" y="16083"/>
                    </a:lnTo>
                    <a:lnTo>
                      <a:pt x="39221" y="15501"/>
                    </a:lnTo>
                    <a:lnTo>
                      <a:pt x="40221" y="15113"/>
                    </a:lnTo>
                    <a:lnTo>
                      <a:pt x="41265" y="14934"/>
                    </a:lnTo>
                    <a:close/>
                    <a:moveTo>
                      <a:pt x="63076" y="14934"/>
                    </a:moveTo>
                    <a:lnTo>
                      <a:pt x="64135" y="14964"/>
                    </a:lnTo>
                    <a:lnTo>
                      <a:pt x="65164" y="15188"/>
                    </a:lnTo>
                    <a:lnTo>
                      <a:pt x="66149" y="15620"/>
                    </a:lnTo>
                    <a:lnTo>
                      <a:pt x="67059" y="16247"/>
                    </a:lnTo>
                    <a:lnTo>
                      <a:pt x="67462" y="16635"/>
                    </a:lnTo>
                    <a:lnTo>
                      <a:pt x="67865" y="17112"/>
                    </a:lnTo>
                    <a:lnTo>
                      <a:pt x="68476" y="18142"/>
                    </a:lnTo>
                    <a:lnTo>
                      <a:pt x="68894" y="19246"/>
                    </a:lnTo>
                    <a:lnTo>
                      <a:pt x="69088" y="20394"/>
                    </a:lnTo>
                    <a:lnTo>
                      <a:pt x="69088" y="21558"/>
                    </a:lnTo>
                    <a:lnTo>
                      <a:pt x="68879" y="22707"/>
                    </a:lnTo>
                    <a:lnTo>
                      <a:pt x="68461" y="23811"/>
                    </a:lnTo>
                    <a:lnTo>
                      <a:pt x="67850" y="24840"/>
                    </a:lnTo>
                    <a:lnTo>
                      <a:pt x="67447" y="25317"/>
                    </a:lnTo>
                    <a:lnTo>
                      <a:pt x="67343" y="25437"/>
                    </a:lnTo>
                    <a:lnTo>
                      <a:pt x="67208" y="25556"/>
                    </a:lnTo>
                    <a:lnTo>
                      <a:pt x="66776" y="25914"/>
                    </a:lnTo>
                    <a:lnTo>
                      <a:pt x="65851" y="26481"/>
                    </a:lnTo>
                    <a:lnTo>
                      <a:pt x="64866" y="26854"/>
                    </a:lnTo>
                    <a:lnTo>
                      <a:pt x="63822" y="27018"/>
                    </a:lnTo>
                    <a:lnTo>
                      <a:pt x="62792" y="26988"/>
                    </a:lnTo>
                    <a:lnTo>
                      <a:pt x="61763" y="26750"/>
                    </a:lnTo>
                    <a:lnTo>
                      <a:pt x="60793" y="26332"/>
                    </a:lnTo>
                    <a:lnTo>
                      <a:pt x="59913" y="25705"/>
                    </a:lnTo>
                    <a:lnTo>
                      <a:pt x="59525" y="25317"/>
                    </a:lnTo>
                    <a:lnTo>
                      <a:pt x="59122" y="24840"/>
                    </a:lnTo>
                    <a:lnTo>
                      <a:pt x="58511" y="23811"/>
                    </a:lnTo>
                    <a:lnTo>
                      <a:pt x="58093" y="22707"/>
                    </a:lnTo>
                    <a:lnTo>
                      <a:pt x="57884" y="21558"/>
                    </a:lnTo>
                    <a:lnTo>
                      <a:pt x="57884" y="20394"/>
                    </a:lnTo>
                    <a:lnTo>
                      <a:pt x="58093" y="19246"/>
                    </a:lnTo>
                    <a:lnTo>
                      <a:pt x="58496" y="18142"/>
                    </a:lnTo>
                    <a:lnTo>
                      <a:pt x="59107" y="17112"/>
                    </a:lnTo>
                    <a:lnTo>
                      <a:pt x="59510" y="16635"/>
                    </a:lnTo>
                    <a:lnTo>
                      <a:pt x="59600" y="16530"/>
                    </a:lnTo>
                    <a:lnTo>
                      <a:pt x="59689" y="16456"/>
                    </a:lnTo>
                    <a:lnTo>
                      <a:pt x="60107" y="16083"/>
                    </a:lnTo>
                    <a:lnTo>
                      <a:pt x="61032" y="15501"/>
                    </a:lnTo>
                    <a:lnTo>
                      <a:pt x="62032" y="15113"/>
                    </a:lnTo>
                    <a:lnTo>
                      <a:pt x="63076" y="14934"/>
                    </a:lnTo>
                    <a:close/>
                    <a:moveTo>
                      <a:pt x="85245" y="14964"/>
                    </a:moveTo>
                    <a:lnTo>
                      <a:pt x="85782" y="14979"/>
                    </a:lnTo>
                    <a:lnTo>
                      <a:pt x="86841" y="15203"/>
                    </a:lnTo>
                    <a:lnTo>
                      <a:pt x="87826" y="15635"/>
                    </a:lnTo>
                    <a:lnTo>
                      <a:pt x="88676" y="16292"/>
                    </a:lnTo>
                    <a:lnTo>
                      <a:pt x="89049" y="16695"/>
                    </a:lnTo>
                    <a:lnTo>
                      <a:pt x="89422" y="17157"/>
                    </a:lnTo>
                    <a:lnTo>
                      <a:pt x="90004" y="18186"/>
                    </a:lnTo>
                    <a:lnTo>
                      <a:pt x="90392" y="19290"/>
                    </a:lnTo>
                    <a:lnTo>
                      <a:pt x="90571" y="20439"/>
                    </a:lnTo>
                    <a:lnTo>
                      <a:pt x="90571" y="21036"/>
                    </a:lnTo>
                    <a:lnTo>
                      <a:pt x="90571" y="21633"/>
                    </a:lnTo>
                    <a:lnTo>
                      <a:pt x="90392" y="22781"/>
                    </a:lnTo>
                    <a:lnTo>
                      <a:pt x="90004" y="23870"/>
                    </a:lnTo>
                    <a:lnTo>
                      <a:pt x="89407" y="24870"/>
                    </a:lnTo>
                    <a:lnTo>
                      <a:pt x="89049" y="25332"/>
                    </a:lnTo>
                    <a:lnTo>
                      <a:pt x="88676" y="25720"/>
                    </a:lnTo>
                    <a:lnTo>
                      <a:pt x="87811" y="26362"/>
                    </a:lnTo>
                    <a:lnTo>
                      <a:pt x="86826" y="26809"/>
                    </a:lnTo>
                    <a:lnTo>
                      <a:pt x="85782" y="27033"/>
                    </a:lnTo>
                    <a:lnTo>
                      <a:pt x="85245" y="27048"/>
                    </a:lnTo>
                    <a:lnTo>
                      <a:pt x="84678" y="27033"/>
                    </a:lnTo>
                    <a:lnTo>
                      <a:pt x="83604" y="26809"/>
                    </a:lnTo>
                    <a:lnTo>
                      <a:pt x="82589" y="26362"/>
                    </a:lnTo>
                    <a:lnTo>
                      <a:pt x="81694" y="25720"/>
                    </a:lnTo>
                    <a:lnTo>
                      <a:pt x="81306" y="25332"/>
                    </a:lnTo>
                    <a:lnTo>
                      <a:pt x="80918" y="24885"/>
                    </a:lnTo>
                    <a:lnTo>
                      <a:pt x="80292" y="23885"/>
                    </a:lnTo>
                    <a:lnTo>
                      <a:pt x="79874" y="22796"/>
                    </a:lnTo>
                    <a:lnTo>
                      <a:pt x="79680" y="21633"/>
                    </a:lnTo>
                    <a:lnTo>
                      <a:pt x="79680" y="21036"/>
                    </a:lnTo>
                    <a:lnTo>
                      <a:pt x="79680" y="20439"/>
                    </a:lnTo>
                    <a:lnTo>
                      <a:pt x="79874" y="19261"/>
                    </a:lnTo>
                    <a:lnTo>
                      <a:pt x="80292" y="18157"/>
                    </a:lnTo>
                    <a:lnTo>
                      <a:pt x="80918" y="17142"/>
                    </a:lnTo>
                    <a:lnTo>
                      <a:pt x="81306" y="16695"/>
                    </a:lnTo>
                    <a:lnTo>
                      <a:pt x="81694" y="16292"/>
                    </a:lnTo>
                    <a:lnTo>
                      <a:pt x="82589" y="15635"/>
                    </a:lnTo>
                    <a:lnTo>
                      <a:pt x="83604" y="15203"/>
                    </a:lnTo>
                    <a:lnTo>
                      <a:pt x="84678" y="14979"/>
                    </a:lnTo>
                    <a:lnTo>
                      <a:pt x="85245" y="14964"/>
                    </a:lnTo>
                    <a:close/>
                    <a:moveTo>
                      <a:pt x="97433" y="1045"/>
                    </a:moveTo>
                    <a:lnTo>
                      <a:pt x="97433" y="30345"/>
                    </a:lnTo>
                    <a:lnTo>
                      <a:pt x="101819" y="30345"/>
                    </a:lnTo>
                    <a:lnTo>
                      <a:pt x="101819" y="1045"/>
                    </a:lnTo>
                    <a:close/>
                    <a:moveTo>
                      <a:pt x="41190" y="11040"/>
                    </a:moveTo>
                    <a:lnTo>
                      <a:pt x="40236" y="11130"/>
                    </a:lnTo>
                    <a:lnTo>
                      <a:pt x="39281" y="11309"/>
                    </a:lnTo>
                    <a:lnTo>
                      <a:pt x="38356" y="11578"/>
                    </a:lnTo>
                    <a:lnTo>
                      <a:pt x="37461" y="11936"/>
                    </a:lnTo>
                    <a:lnTo>
                      <a:pt x="36580" y="12383"/>
                    </a:lnTo>
                    <a:lnTo>
                      <a:pt x="35745" y="12905"/>
                    </a:lnTo>
                    <a:lnTo>
                      <a:pt x="34954" y="13532"/>
                    </a:lnTo>
                    <a:lnTo>
                      <a:pt x="34566" y="13875"/>
                    </a:lnTo>
                    <a:lnTo>
                      <a:pt x="34208" y="14248"/>
                    </a:lnTo>
                    <a:lnTo>
                      <a:pt x="33582" y="15054"/>
                    </a:lnTo>
                    <a:lnTo>
                      <a:pt x="33030" y="15889"/>
                    </a:lnTo>
                    <a:lnTo>
                      <a:pt x="32582" y="16769"/>
                    </a:lnTo>
                    <a:lnTo>
                      <a:pt x="32209" y="17664"/>
                    </a:lnTo>
                    <a:lnTo>
                      <a:pt x="31941" y="18604"/>
                    </a:lnTo>
                    <a:lnTo>
                      <a:pt x="31762" y="19559"/>
                    </a:lnTo>
                    <a:lnTo>
                      <a:pt x="31672" y="20514"/>
                    </a:lnTo>
                    <a:lnTo>
                      <a:pt x="31672" y="21469"/>
                    </a:lnTo>
                    <a:lnTo>
                      <a:pt x="31762" y="22438"/>
                    </a:lnTo>
                    <a:lnTo>
                      <a:pt x="31941" y="23378"/>
                    </a:lnTo>
                    <a:lnTo>
                      <a:pt x="32209" y="24318"/>
                    </a:lnTo>
                    <a:lnTo>
                      <a:pt x="32582" y="25228"/>
                    </a:lnTo>
                    <a:lnTo>
                      <a:pt x="33030" y="26093"/>
                    </a:lnTo>
                    <a:lnTo>
                      <a:pt x="33582" y="26944"/>
                    </a:lnTo>
                    <a:lnTo>
                      <a:pt x="34208" y="27734"/>
                    </a:lnTo>
                    <a:lnTo>
                      <a:pt x="34566" y="28107"/>
                    </a:lnTo>
                    <a:lnTo>
                      <a:pt x="34954" y="28450"/>
                    </a:lnTo>
                    <a:lnTo>
                      <a:pt x="35745" y="29077"/>
                    </a:lnTo>
                    <a:lnTo>
                      <a:pt x="36580" y="29614"/>
                    </a:lnTo>
                    <a:lnTo>
                      <a:pt x="37461" y="30047"/>
                    </a:lnTo>
                    <a:lnTo>
                      <a:pt x="38356" y="30405"/>
                    </a:lnTo>
                    <a:lnTo>
                      <a:pt x="39281" y="30673"/>
                    </a:lnTo>
                    <a:lnTo>
                      <a:pt x="40236" y="30852"/>
                    </a:lnTo>
                    <a:lnTo>
                      <a:pt x="41190" y="30942"/>
                    </a:lnTo>
                    <a:lnTo>
                      <a:pt x="42145" y="30942"/>
                    </a:lnTo>
                    <a:lnTo>
                      <a:pt x="43100" y="30852"/>
                    </a:lnTo>
                    <a:lnTo>
                      <a:pt x="44040" y="30673"/>
                    </a:lnTo>
                    <a:lnTo>
                      <a:pt x="44980" y="30405"/>
                    </a:lnTo>
                    <a:lnTo>
                      <a:pt x="45875" y="30047"/>
                    </a:lnTo>
                    <a:lnTo>
                      <a:pt x="46755" y="29614"/>
                    </a:lnTo>
                    <a:lnTo>
                      <a:pt x="47590" y="29077"/>
                    </a:lnTo>
                    <a:lnTo>
                      <a:pt x="48381" y="28450"/>
                    </a:lnTo>
                    <a:lnTo>
                      <a:pt x="48769" y="28107"/>
                    </a:lnTo>
                    <a:lnTo>
                      <a:pt x="49112" y="27734"/>
                    </a:lnTo>
                    <a:lnTo>
                      <a:pt x="49754" y="26944"/>
                    </a:lnTo>
                    <a:lnTo>
                      <a:pt x="50306" y="26093"/>
                    </a:lnTo>
                    <a:lnTo>
                      <a:pt x="50753" y="25228"/>
                    </a:lnTo>
                    <a:lnTo>
                      <a:pt x="51111" y="24318"/>
                    </a:lnTo>
                    <a:lnTo>
                      <a:pt x="51395" y="23378"/>
                    </a:lnTo>
                    <a:lnTo>
                      <a:pt x="51574" y="22438"/>
                    </a:lnTo>
                    <a:lnTo>
                      <a:pt x="51663" y="21469"/>
                    </a:lnTo>
                    <a:lnTo>
                      <a:pt x="51663" y="20514"/>
                    </a:lnTo>
                    <a:lnTo>
                      <a:pt x="51574" y="19559"/>
                    </a:lnTo>
                    <a:lnTo>
                      <a:pt x="51395" y="18604"/>
                    </a:lnTo>
                    <a:lnTo>
                      <a:pt x="51111" y="17664"/>
                    </a:lnTo>
                    <a:lnTo>
                      <a:pt x="50753" y="16769"/>
                    </a:lnTo>
                    <a:lnTo>
                      <a:pt x="50306" y="15889"/>
                    </a:lnTo>
                    <a:lnTo>
                      <a:pt x="49754" y="15054"/>
                    </a:lnTo>
                    <a:lnTo>
                      <a:pt x="49112" y="14248"/>
                    </a:lnTo>
                    <a:lnTo>
                      <a:pt x="48769" y="13875"/>
                    </a:lnTo>
                    <a:lnTo>
                      <a:pt x="48381" y="13532"/>
                    </a:lnTo>
                    <a:lnTo>
                      <a:pt x="47590" y="12905"/>
                    </a:lnTo>
                    <a:lnTo>
                      <a:pt x="46755" y="12383"/>
                    </a:lnTo>
                    <a:lnTo>
                      <a:pt x="45875" y="11936"/>
                    </a:lnTo>
                    <a:lnTo>
                      <a:pt x="44980" y="11578"/>
                    </a:lnTo>
                    <a:lnTo>
                      <a:pt x="44040" y="11309"/>
                    </a:lnTo>
                    <a:lnTo>
                      <a:pt x="43100" y="11130"/>
                    </a:lnTo>
                    <a:lnTo>
                      <a:pt x="42145" y="11040"/>
                    </a:lnTo>
                    <a:close/>
                    <a:moveTo>
                      <a:pt x="63031" y="11040"/>
                    </a:moveTo>
                    <a:lnTo>
                      <a:pt x="62076" y="11130"/>
                    </a:lnTo>
                    <a:lnTo>
                      <a:pt x="61121" y="11309"/>
                    </a:lnTo>
                    <a:lnTo>
                      <a:pt x="60197" y="11578"/>
                    </a:lnTo>
                    <a:lnTo>
                      <a:pt x="59286" y="11936"/>
                    </a:lnTo>
                    <a:lnTo>
                      <a:pt x="58421" y="12383"/>
                    </a:lnTo>
                    <a:lnTo>
                      <a:pt x="57586" y="12905"/>
                    </a:lnTo>
                    <a:lnTo>
                      <a:pt x="56780" y="13532"/>
                    </a:lnTo>
                    <a:lnTo>
                      <a:pt x="56407" y="13875"/>
                    </a:lnTo>
                    <a:lnTo>
                      <a:pt x="56049" y="14248"/>
                    </a:lnTo>
                    <a:lnTo>
                      <a:pt x="55408" y="15054"/>
                    </a:lnTo>
                    <a:lnTo>
                      <a:pt x="54871" y="15889"/>
                    </a:lnTo>
                    <a:lnTo>
                      <a:pt x="54408" y="16769"/>
                    </a:lnTo>
                    <a:lnTo>
                      <a:pt x="54050" y="17664"/>
                    </a:lnTo>
                    <a:lnTo>
                      <a:pt x="53782" y="18604"/>
                    </a:lnTo>
                    <a:lnTo>
                      <a:pt x="53603" y="19559"/>
                    </a:lnTo>
                    <a:lnTo>
                      <a:pt x="53513" y="20514"/>
                    </a:lnTo>
                    <a:lnTo>
                      <a:pt x="53513" y="21469"/>
                    </a:lnTo>
                    <a:lnTo>
                      <a:pt x="53603" y="22438"/>
                    </a:lnTo>
                    <a:lnTo>
                      <a:pt x="53782" y="23378"/>
                    </a:lnTo>
                    <a:lnTo>
                      <a:pt x="54050" y="24318"/>
                    </a:lnTo>
                    <a:lnTo>
                      <a:pt x="54408" y="25228"/>
                    </a:lnTo>
                    <a:lnTo>
                      <a:pt x="54871" y="26093"/>
                    </a:lnTo>
                    <a:lnTo>
                      <a:pt x="55408" y="26944"/>
                    </a:lnTo>
                    <a:lnTo>
                      <a:pt x="56049" y="27734"/>
                    </a:lnTo>
                    <a:lnTo>
                      <a:pt x="56407" y="28107"/>
                    </a:lnTo>
                    <a:lnTo>
                      <a:pt x="56780" y="28450"/>
                    </a:lnTo>
                    <a:lnTo>
                      <a:pt x="57586" y="29077"/>
                    </a:lnTo>
                    <a:lnTo>
                      <a:pt x="58421" y="29614"/>
                    </a:lnTo>
                    <a:lnTo>
                      <a:pt x="59286" y="30047"/>
                    </a:lnTo>
                    <a:lnTo>
                      <a:pt x="60197" y="30405"/>
                    </a:lnTo>
                    <a:lnTo>
                      <a:pt x="61121" y="30673"/>
                    </a:lnTo>
                    <a:lnTo>
                      <a:pt x="62076" y="30852"/>
                    </a:lnTo>
                    <a:lnTo>
                      <a:pt x="63031" y="30942"/>
                    </a:lnTo>
                    <a:lnTo>
                      <a:pt x="63986" y="30942"/>
                    </a:lnTo>
                    <a:lnTo>
                      <a:pt x="64941" y="30852"/>
                    </a:lnTo>
                    <a:lnTo>
                      <a:pt x="65880" y="30673"/>
                    </a:lnTo>
                    <a:lnTo>
                      <a:pt x="66805" y="30405"/>
                    </a:lnTo>
                    <a:lnTo>
                      <a:pt x="67715" y="30047"/>
                    </a:lnTo>
                    <a:lnTo>
                      <a:pt x="68596" y="29614"/>
                    </a:lnTo>
                    <a:lnTo>
                      <a:pt x="69431" y="29077"/>
                    </a:lnTo>
                    <a:lnTo>
                      <a:pt x="70222" y="28450"/>
                    </a:lnTo>
                    <a:lnTo>
                      <a:pt x="70595" y="28107"/>
                    </a:lnTo>
                    <a:lnTo>
                      <a:pt x="70953" y="27734"/>
                    </a:lnTo>
                    <a:lnTo>
                      <a:pt x="71594" y="26944"/>
                    </a:lnTo>
                    <a:lnTo>
                      <a:pt x="72131" y="26093"/>
                    </a:lnTo>
                    <a:lnTo>
                      <a:pt x="72594" y="25228"/>
                    </a:lnTo>
                    <a:lnTo>
                      <a:pt x="72952" y="24318"/>
                    </a:lnTo>
                    <a:lnTo>
                      <a:pt x="73220" y="23378"/>
                    </a:lnTo>
                    <a:lnTo>
                      <a:pt x="73414" y="22438"/>
                    </a:lnTo>
                    <a:lnTo>
                      <a:pt x="73504" y="21469"/>
                    </a:lnTo>
                    <a:lnTo>
                      <a:pt x="73504" y="20514"/>
                    </a:lnTo>
                    <a:lnTo>
                      <a:pt x="73414" y="19559"/>
                    </a:lnTo>
                    <a:lnTo>
                      <a:pt x="73220" y="18604"/>
                    </a:lnTo>
                    <a:lnTo>
                      <a:pt x="72952" y="17664"/>
                    </a:lnTo>
                    <a:lnTo>
                      <a:pt x="72594" y="16769"/>
                    </a:lnTo>
                    <a:lnTo>
                      <a:pt x="72131" y="15889"/>
                    </a:lnTo>
                    <a:lnTo>
                      <a:pt x="71594" y="15054"/>
                    </a:lnTo>
                    <a:lnTo>
                      <a:pt x="70953" y="14248"/>
                    </a:lnTo>
                    <a:lnTo>
                      <a:pt x="70595" y="13875"/>
                    </a:lnTo>
                    <a:lnTo>
                      <a:pt x="70222" y="13532"/>
                    </a:lnTo>
                    <a:lnTo>
                      <a:pt x="69431" y="12905"/>
                    </a:lnTo>
                    <a:lnTo>
                      <a:pt x="68596" y="12383"/>
                    </a:lnTo>
                    <a:lnTo>
                      <a:pt x="67715" y="11936"/>
                    </a:lnTo>
                    <a:lnTo>
                      <a:pt x="66805" y="11578"/>
                    </a:lnTo>
                    <a:lnTo>
                      <a:pt x="65880" y="11309"/>
                    </a:lnTo>
                    <a:lnTo>
                      <a:pt x="64941" y="11130"/>
                    </a:lnTo>
                    <a:lnTo>
                      <a:pt x="63986" y="11040"/>
                    </a:lnTo>
                    <a:close/>
                    <a:moveTo>
                      <a:pt x="14919" y="1"/>
                    </a:moveTo>
                    <a:lnTo>
                      <a:pt x="13382" y="150"/>
                    </a:lnTo>
                    <a:lnTo>
                      <a:pt x="11890" y="433"/>
                    </a:lnTo>
                    <a:lnTo>
                      <a:pt x="10413" y="866"/>
                    </a:lnTo>
                    <a:lnTo>
                      <a:pt x="9011" y="1448"/>
                    </a:lnTo>
                    <a:lnTo>
                      <a:pt x="7653" y="2164"/>
                    </a:lnTo>
                    <a:lnTo>
                      <a:pt x="6385" y="3014"/>
                    </a:lnTo>
                    <a:lnTo>
                      <a:pt x="5192" y="3999"/>
                    </a:lnTo>
                    <a:lnTo>
                      <a:pt x="4640" y="4536"/>
                    </a:lnTo>
                    <a:lnTo>
                      <a:pt x="4252" y="4924"/>
                    </a:lnTo>
                    <a:lnTo>
                      <a:pt x="3715" y="5506"/>
                    </a:lnTo>
                    <a:lnTo>
                      <a:pt x="2760" y="6714"/>
                    </a:lnTo>
                    <a:lnTo>
                      <a:pt x="1954" y="7997"/>
                    </a:lnTo>
                    <a:lnTo>
                      <a:pt x="1283" y="9325"/>
                    </a:lnTo>
                    <a:lnTo>
                      <a:pt x="746" y="10712"/>
                    </a:lnTo>
                    <a:lnTo>
                      <a:pt x="358" y="12129"/>
                    </a:lnTo>
                    <a:lnTo>
                      <a:pt x="105" y="13562"/>
                    </a:lnTo>
                    <a:lnTo>
                      <a:pt x="0" y="15024"/>
                    </a:lnTo>
                    <a:lnTo>
                      <a:pt x="15" y="16486"/>
                    </a:lnTo>
                    <a:lnTo>
                      <a:pt x="179" y="17933"/>
                    </a:lnTo>
                    <a:lnTo>
                      <a:pt x="492" y="19365"/>
                    </a:lnTo>
                    <a:lnTo>
                      <a:pt x="940" y="20767"/>
                    </a:lnTo>
                    <a:lnTo>
                      <a:pt x="1507" y="22125"/>
                    </a:lnTo>
                    <a:lnTo>
                      <a:pt x="2238" y="23438"/>
                    </a:lnTo>
                    <a:lnTo>
                      <a:pt x="3088" y="24676"/>
                    </a:lnTo>
                    <a:lnTo>
                      <a:pt x="4088" y="25855"/>
                    </a:lnTo>
                    <a:lnTo>
                      <a:pt x="4640" y="26407"/>
                    </a:lnTo>
                    <a:lnTo>
                      <a:pt x="5192" y="26959"/>
                    </a:lnTo>
                    <a:lnTo>
                      <a:pt x="6385" y="27943"/>
                    </a:lnTo>
                    <a:lnTo>
                      <a:pt x="7653" y="28794"/>
                    </a:lnTo>
                    <a:lnTo>
                      <a:pt x="8996" y="29510"/>
                    </a:lnTo>
                    <a:lnTo>
                      <a:pt x="10413" y="30091"/>
                    </a:lnTo>
                    <a:lnTo>
                      <a:pt x="11875" y="30539"/>
                    </a:lnTo>
                    <a:lnTo>
                      <a:pt x="13382" y="30822"/>
                    </a:lnTo>
                    <a:lnTo>
                      <a:pt x="14919" y="30957"/>
                    </a:lnTo>
                    <a:lnTo>
                      <a:pt x="15694" y="30957"/>
                    </a:lnTo>
                    <a:lnTo>
                      <a:pt x="16515" y="30942"/>
                    </a:lnTo>
                    <a:lnTo>
                      <a:pt x="18096" y="30808"/>
                    </a:lnTo>
                    <a:lnTo>
                      <a:pt x="19603" y="30539"/>
                    </a:lnTo>
                    <a:lnTo>
                      <a:pt x="21035" y="30136"/>
                    </a:lnTo>
                    <a:lnTo>
                      <a:pt x="22378" y="29599"/>
                    </a:lnTo>
                    <a:lnTo>
                      <a:pt x="23646" y="28928"/>
                    </a:lnTo>
                    <a:lnTo>
                      <a:pt x="24825" y="28107"/>
                    </a:lnTo>
                    <a:lnTo>
                      <a:pt x="25944" y="27167"/>
                    </a:lnTo>
                    <a:lnTo>
                      <a:pt x="26451" y="26630"/>
                    </a:lnTo>
                    <a:lnTo>
                      <a:pt x="26913" y="26168"/>
                    </a:lnTo>
                    <a:lnTo>
                      <a:pt x="27704" y="25168"/>
                    </a:lnTo>
                    <a:lnTo>
                      <a:pt x="28390" y="24094"/>
                    </a:lnTo>
                    <a:lnTo>
                      <a:pt x="28972" y="22945"/>
                    </a:lnTo>
                    <a:lnTo>
                      <a:pt x="29434" y="21707"/>
                    </a:lnTo>
                    <a:lnTo>
                      <a:pt x="29778" y="20379"/>
                    </a:lnTo>
                    <a:lnTo>
                      <a:pt x="30001" y="18977"/>
                    </a:lnTo>
                    <a:lnTo>
                      <a:pt x="30121" y="17500"/>
                    </a:lnTo>
                    <a:lnTo>
                      <a:pt x="30136" y="16739"/>
                    </a:lnTo>
                    <a:lnTo>
                      <a:pt x="30136" y="16068"/>
                    </a:lnTo>
                    <a:lnTo>
                      <a:pt x="30016" y="14740"/>
                    </a:lnTo>
                    <a:lnTo>
                      <a:pt x="29912" y="14084"/>
                    </a:lnTo>
                    <a:lnTo>
                      <a:pt x="15680" y="14084"/>
                    </a:lnTo>
                    <a:lnTo>
                      <a:pt x="15680" y="18321"/>
                    </a:lnTo>
                    <a:lnTo>
                      <a:pt x="25809" y="18321"/>
                    </a:lnTo>
                    <a:lnTo>
                      <a:pt x="25675" y="19171"/>
                    </a:lnTo>
                    <a:lnTo>
                      <a:pt x="25287" y="20693"/>
                    </a:lnTo>
                    <a:lnTo>
                      <a:pt x="24705" y="22020"/>
                    </a:lnTo>
                    <a:lnTo>
                      <a:pt x="23959" y="23154"/>
                    </a:lnTo>
                    <a:lnTo>
                      <a:pt x="23512" y="23632"/>
                    </a:lnTo>
                    <a:lnTo>
                      <a:pt x="23124" y="24005"/>
                    </a:lnTo>
                    <a:lnTo>
                      <a:pt x="22288" y="24691"/>
                    </a:lnTo>
                    <a:lnTo>
                      <a:pt x="21423" y="25273"/>
                    </a:lnTo>
                    <a:lnTo>
                      <a:pt x="20498" y="25750"/>
                    </a:lnTo>
                    <a:lnTo>
                      <a:pt x="19514" y="26138"/>
                    </a:lnTo>
                    <a:lnTo>
                      <a:pt x="18499" y="26436"/>
                    </a:lnTo>
                    <a:lnTo>
                      <a:pt x="17410" y="26630"/>
                    </a:lnTo>
                    <a:lnTo>
                      <a:pt x="16291" y="26720"/>
                    </a:lnTo>
                    <a:lnTo>
                      <a:pt x="15694" y="26735"/>
                    </a:lnTo>
                    <a:lnTo>
                      <a:pt x="15142" y="26735"/>
                    </a:lnTo>
                    <a:lnTo>
                      <a:pt x="14039" y="26630"/>
                    </a:lnTo>
                    <a:lnTo>
                      <a:pt x="12964" y="26421"/>
                    </a:lnTo>
                    <a:lnTo>
                      <a:pt x="11920" y="26108"/>
                    </a:lnTo>
                    <a:lnTo>
                      <a:pt x="10921" y="25690"/>
                    </a:lnTo>
                    <a:lnTo>
                      <a:pt x="9966" y="25168"/>
                    </a:lnTo>
                    <a:lnTo>
                      <a:pt x="9056" y="24557"/>
                    </a:lnTo>
                    <a:lnTo>
                      <a:pt x="8220" y="23841"/>
                    </a:lnTo>
                    <a:lnTo>
                      <a:pt x="7832" y="23453"/>
                    </a:lnTo>
                    <a:lnTo>
                      <a:pt x="7430" y="23020"/>
                    </a:lnTo>
                    <a:lnTo>
                      <a:pt x="6728" y="22125"/>
                    </a:lnTo>
                    <a:lnTo>
                      <a:pt x="6117" y="21185"/>
                    </a:lnTo>
                    <a:lnTo>
                      <a:pt x="5610" y="20200"/>
                    </a:lnTo>
                    <a:lnTo>
                      <a:pt x="5207" y="19186"/>
                    </a:lnTo>
                    <a:lnTo>
                      <a:pt x="4908" y="18142"/>
                    </a:lnTo>
                    <a:lnTo>
                      <a:pt x="4714" y="17082"/>
                    </a:lnTo>
                    <a:lnTo>
                      <a:pt x="4610" y="16008"/>
                    </a:lnTo>
                    <a:lnTo>
                      <a:pt x="4610" y="14934"/>
                    </a:lnTo>
                    <a:lnTo>
                      <a:pt x="4714" y="13860"/>
                    </a:lnTo>
                    <a:lnTo>
                      <a:pt x="4908" y="12786"/>
                    </a:lnTo>
                    <a:lnTo>
                      <a:pt x="5207" y="11742"/>
                    </a:lnTo>
                    <a:lnTo>
                      <a:pt x="5610" y="10727"/>
                    </a:lnTo>
                    <a:lnTo>
                      <a:pt x="6117" y="9757"/>
                    </a:lnTo>
                    <a:lnTo>
                      <a:pt x="6728" y="8818"/>
                    </a:lnTo>
                    <a:lnTo>
                      <a:pt x="7430" y="7922"/>
                    </a:lnTo>
                    <a:lnTo>
                      <a:pt x="7832" y="7505"/>
                    </a:lnTo>
                    <a:lnTo>
                      <a:pt x="8220" y="7102"/>
                    </a:lnTo>
                    <a:lnTo>
                      <a:pt x="9056" y="6386"/>
                    </a:lnTo>
                    <a:lnTo>
                      <a:pt x="9966" y="5774"/>
                    </a:lnTo>
                    <a:lnTo>
                      <a:pt x="10921" y="5252"/>
                    </a:lnTo>
                    <a:lnTo>
                      <a:pt x="11920" y="4834"/>
                    </a:lnTo>
                    <a:lnTo>
                      <a:pt x="12964" y="4521"/>
                    </a:lnTo>
                    <a:lnTo>
                      <a:pt x="14039" y="4312"/>
                    </a:lnTo>
                    <a:lnTo>
                      <a:pt x="15142" y="4223"/>
                    </a:lnTo>
                    <a:lnTo>
                      <a:pt x="16232" y="4223"/>
                    </a:lnTo>
                    <a:lnTo>
                      <a:pt x="17291" y="4312"/>
                    </a:lnTo>
                    <a:lnTo>
                      <a:pt x="18320" y="4506"/>
                    </a:lnTo>
                    <a:lnTo>
                      <a:pt x="19335" y="4804"/>
                    </a:lnTo>
                    <a:lnTo>
                      <a:pt x="20304" y="5192"/>
                    </a:lnTo>
                    <a:lnTo>
                      <a:pt x="21229" y="5670"/>
                    </a:lnTo>
                    <a:lnTo>
                      <a:pt x="22109" y="6237"/>
                    </a:lnTo>
                    <a:lnTo>
                      <a:pt x="22945" y="6893"/>
                    </a:lnTo>
                    <a:lnTo>
                      <a:pt x="23333" y="7266"/>
                    </a:lnTo>
                    <a:lnTo>
                      <a:pt x="26316" y="4282"/>
                    </a:lnTo>
                    <a:lnTo>
                      <a:pt x="25779" y="3760"/>
                    </a:lnTo>
                    <a:lnTo>
                      <a:pt x="24631" y="2835"/>
                    </a:lnTo>
                    <a:lnTo>
                      <a:pt x="23407" y="2030"/>
                    </a:lnTo>
                    <a:lnTo>
                      <a:pt x="22109" y="1358"/>
                    </a:lnTo>
                    <a:lnTo>
                      <a:pt x="20752" y="806"/>
                    </a:lnTo>
                    <a:lnTo>
                      <a:pt x="19350" y="404"/>
                    </a:lnTo>
                    <a:lnTo>
                      <a:pt x="17917" y="135"/>
                    </a:lnTo>
                    <a:lnTo>
                      <a:pt x="16440" y="1"/>
                    </a:lnTo>
                    <a:close/>
                    <a:moveTo>
                      <a:pt x="112874" y="11011"/>
                    </a:moveTo>
                    <a:lnTo>
                      <a:pt x="111934" y="11085"/>
                    </a:lnTo>
                    <a:lnTo>
                      <a:pt x="111024" y="11264"/>
                    </a:lnTo>
                    <a:lnTo>
                      <a:pt x="110144" y="11533"/>
                    </a:lnTo>
                    <a:lnTo>
                      <a:pt x="109279" y="11891"/>
                    </a:lnTo>
                    <a:lnTo>
                      <a:pt x="108473" y="12338"/>
                    </a:lnTo>
                    <a:lnTo>
                      <a:pt x="107712" y="12861"/>
                    </a:lnTo>
                    <a:lnTo>
                      <a:pt x="106996" y="13472"/>
                    </a:lnTo>
                    <a:lnTo>
                      <a:pt x="106668" y="13800"/>
                    </a:lnTo>
                    <a:lnTo>
                      <a:pt x="106325" y="14158"/>
                    </a:lnTo>
                    <a:lnTo>
                      <a:pt x="105728" y="14904"/>
                    </a:lnTo>
                    <a:lnTo>
                      <a:pt x="105221" y="15710"/>
                    </a:lnTo>
                    <a:lnTo>
                      <a:pt x="104788" y="16545"/>
                    </a:lnTo>
                    <a:lnTo>
                      <a:pt x="104445" y="17440"/>
                    </a:lnTo>
                    <a:lnTo>
                      <a:pt x="104191" y="18395"/>
                    </a:lnTo>
                    <a:lnTo>
                      <a:pt x="104012" y="19395"/>
                    </a:lnTo>
                    <a:lnTo>
                      <a:pt x="103923" y="20439"/>
                    </a:lnTo>
                    <a:lnTo>
                      <a:pt x="103923" y="20991"/>
                    </a:lnTo>
                    <a:lnTo>
                      <a:pt x="103923" y="21483"/>
                    </a:lnTo>
                    <a:lnTo>
                      <a:pt x="103997" y="22468"/>
                    </a:lnTo>
                    <a:lnTo>
                      <a:pt x="104176" y="23438"/>
                    </a:lnTo>
                    <a:lnTo>
                      <a:pt x="104445" y="24378"/>
                    </a:lnTo>
                    <a:lnTo>
                      <a:pt x="104803" y="25273"/>
                    </a:lnTo>
                    <a:lnTo>
                      <a:pt x="105251" y="26138"/>
                    </a:lnTo>
                    <a:lnTo>
                      <a:pt x="105788" y="26959"/>
                    </a:lnTo>
                    <a:lnTo>
                      <a:pt x="106414" y="27734"/>
                    </a:lnTo>
                    <a:lnTo>
                      <a:pt x="106757" y="28092"/>
                    </a:lnTo>
                    <a:lnTo>
                      <a:pt x="107115" y="28435"/>
                    </a:lnTo>
                    <a:lnTo>
                      <a:pt x="107876" y="29077"/>
                    </a:lnTo>
                    <a:lnTo>
                      <a:pt x="108682" y="29614"/>
                    </a:lnTo>
                    <a:lnTo>
                      <a:pt x="109547" y="30077"/>
                    </a:lnTo>
                    <a:lnTo>
                      <a:pt x="110457" y="30435"/>
                    </a:lnTo>
                    <a:lnTo>
                      <a:pt x="111382" y="30718"/>
                    </a:lnTo>
                    <a:lnTo>
                      <a:pt x="112352" y="30897"/>
                    </a:lnTo>
                    <a:lnTo>
                      <a:pt x="113336" y="30972"/>
                    </a:lnTo>
                    <a:lnTo>
                      <a:pt x="113829" y="30957"/>
                    </a:lnTo>
                    <a:lnTo>
                      <a:pt x="114500" y="30972"/>
                    </a:lnTo>
                    <a:lnTo>
                      <a:pt x="115828" y="30808"/>
                    </a:lnTo>
                    <a:lnTo>
                      <a:pt x="117111" y="30464"/>
                    </a:lnTo>
                    <a:lnTo>
                      <a:pt x="118334" y="29927"/>
                    </a:lnTo>
                    <a:lnTo>
                      <a:pt x="118916" y="29584"/>
                    </a:lnTo>
                    <a:lnTo>
                      <a:pt x="119378" y="29286"/>
                    </a:lnTo>
                    <a:lnTo>
                      <a:pt x="120259" y="28600"/>
                    </a:lnTo>
                    <a:lnTo>
                      <a:pt x="121064" y="27824"/>
                    </a:lnTo>
                    <a:lnTo>
                      <a:pt x="121795" y="26973"/>
                    </a:lnTo>
                    <a:lnTo>
                      <a:pt x="122123" y="26526"/>
                    </a:lnTo>
                    <a:lnTo>
                      <a:pt x="118722" y="24258"/>
                    </a:lnTo>
                    <a:lnTo>
                      <a:pt x="118498" y="24601"/>
                    </a:lnTo>
                    <a:lnTo>
                      <a:pt x="117991" y="25213"/>
                    </a:lnTo>
                    <a:lnTo>
                      <a:pt x="117439" y="25720"/>
                    </a:lnTo>
                    <a:lnTo>
                      <a:pt x="116872" y="26153"/>
                    </a:lnTo>
                    <a:lnTo>
                      <a:pt x="116260" y="26496"/>
                    </a:lnTo>
                    <a:lnTo>
                      <a:pt x="115604" y="26765"/>
                    </a:lnTo>
                    <a:lnTo>
                      <a:pt x="114918" y="26929"/>
                    </a:lnTo>
                    <a:lnTo>
                      <a:pt x="114202" y="27018"/>
                    </a:lnTo>
                    <a:lnTo>
                      <a:pt x="113829" y="27033"/>
                    </a:lnTo>
                    <a:lnTo>
                      <a:pt x="113426" y="27018"/>
                    </a:lnTo>
                    <a:lnTo>
                      <a:pt x="112650" y="26929"/>
                    </a:lnTo>
                    <a:lnTo>
                      <a:pt x="111949" y="26735"/>
                    </a:lnTo>
                    <a:lnTo>
                      <a:pt x="111278" y="26451"/>
                    </a:lnTo>
                    <a:lnTo>
                      <a:pt x="110681" y="26078"/>
                    </a:lnTo>
                    <a:lnTo>
                      <a:pt x="110129" y="25601"/>
                    </a:lnTo>
                    <a:lnTo>
                      <a:pt x="109637" y="25034"/>
                    </a:lnTo>
                    <a:lnTo>
                      <a:pt x="109189" y="24378"/>
                    </a:lnTo>
                    <a:lnTo>
                      <a:pt x="108995" y="24005"/>
                    </a:lnTo>
                    <a:lnTo>
                      <a:pt x="122332" y="18470"/>
                    </a:lnTo>
                    <a:lnTo>
                      <a:pt x="121885" y="17336"/>
                    </a:lnTo>
                    <a:lnTo>
                      <a:pt x="121661" y="16829"/>
                    </a:lnTo>
                    <a:lnTo>
                      <a:pt x="121184" y="15844"/>
                    </a:lnTo>
                    <a:lnTo>
                      <a:pt x="120900" y="15367"/>
                    </a:lnTo>
                    <a:lnTo>
                      <a:pt x="120527" y="14830"/>
                    </a:lnTo>
                    <a:lnTo>
                      <a:pt x="119722" y="13830"/>
                    </a:lnTo>
                    <a:lnTo>
                      <a:pt x="119274" y="13353"/>
                    </a:lnTo>
                    <a:lnTo>
                      <a:pt x="118991" y="13084"/>
                    </a:lnTo>
                    <a:lnTo>
                      <a:pt x="118379" y="12607"/>
                    </a:lnTo>
                    <a:lnTo>
                      <a:pt x="117737" y="12174"/>
                    </a:lnTo>
                    <a:lnTo>
                      <a:pt x="117051" y="11816"/>
                    </a:lnTo>
                    <a:lnTo>
                      <a:pt x="116693" y="11667"/>
                    </a:lnTo>
                    <a:lnTo>
                      <a:pt x="116290" y="11503"/>
                    </a:lnTo>
                    <a:lnTo>
                      <a:pt x="115470" y="11249"/>
                    </a:lnTo>
                    <a:lnTo>
                      <a:pt x="114634" y="11085"/>
                    </a:lnTo>
                    <a:lnTo>
                      <a:pt x="113769" y="11011"/>
                    </a:lnTo>
                    <a:close/>
                    <a:moveTo>
                      <a:pt x="84872" y="11026"/>
                    </a:moveTo>
                    <a:lnTo>
                      <a:pt x="84394" y="11040"/>
                    </a:lnTo>
                    <a:lnTo>
                      <a:pt x="83469" y="11130"/>
                    </a:lnTo>
                    <a:lnTo>
                      <a:pt x="82574" y="11309"/>
                    </a:lnTo>
                    <a:lnTo>
                      <a:pt x="81709" y="11578"/>
                    </a:lnTo>
                    <a:lnTo>
                      <a:pt x="80874" y="11950"/>
                    </a:lnTo>
                    <a:lnTo>
                      <a:pt x="80083" y="12398"/>
                    </a:lnTo>
                    <a:lnTo>
                      <a:pt x="79292" y="12950"/>
                    </a:lnTo>
                    <a:lnTo>
                      <a:pt x="78546" y="13592"/>
                    </a:lnTo>
                    <a:lnTo>
                      <a:pt x="78188" y="13950"/>
                    </a:lnTo>
                    <a:lnTo>
                      <a:pt x="77845" y="14308"/>
                    </a:lnTo>
                    <a:lnTo>
                      <a:pt x="77219" y="15068"/>
                    </a:lnTo>
                    <a:lnTo>
                      <a:pt x="76682" y="15874"/>
                    </a:lnTo>
                    <a:lnTo>
                      <a:pt x="76234" y="16739"/>
                    </a:lnTo>
                    <a:lnTo>
                      <a:pt x="75861" y="17634"/>
                    </a:lnTo>
                    <a:lnTo>
                      <a:pt x="75592" y="18574"/>
                    </a:lnTo>
                    <a:lnTo>
                      <a:pt x="75399" y="19529"/>
                    </a:lnTo>
                    <a:lnTo>
                      <a:pt x="75324" y="20514"/>
                    </a:lnTo>
                    <a:lnTo>
                      <a:pt x="75324" y="21006"/>
                    </a:lnTo>
                    <a:lnTo>
                      <a:pt x="75324" y="21498"/>
                    </a:lnTo>
                    <a:lnTo>
                      <a:pt x="75399" y="22483"/>
                    </a:lnTo>
                    <a:lnTo>
                      <a:pt x="75578" y="23438"/>
                    </a:lnTo>
                    <a:lnTo>
                      <a:pt x="75861" y="24363"/>
                    </a:lnTo>
                    <a:lnTo>
                      <a:pt x="76219" y="25258"/>
                    </a:lnTo>
                    <a:lnTo>
                      <a:pt x="76682" y="26123"/>
                    </a:lnTo>
                    <a:lnTo>
                      <a:pt x="77219" y="26929"/>
                    </a:lnTo>
                    <a:lnTo>
                      <a:pt x="77845" y="27675"/>
                    </a:lnTo>
                    <a:lnTo>
                      <a:pt x="78188" y="28033"/>
                    </a:lnTo>
                    <a:lnTo>
                      <a:pt x="78546" y="28391"/>
                    </a:lnTo>
                    <a:lnTo>
                      <a:pt x="79292" y="29032"/>
                    </a:lnTo>
                    <a:lnTo>
                      <a:pt x="80068" y="29569"/>
                    </a:lnTo>
                    <a:lnTo>
                      <a:pt x="80874" y="30032"/>
                    </a:lnTo>
                    <a:lnTo>
                      <a:pt x="81709" y="30390"/>
                    </a:lnTo>
                    <a:lnTo>
                      <a:pt x="82574" y="30658"/>
                    </a:lnTo>
                    <a:lnTo>
                      <a:pt x="83469" y="30837"/>
                    </a:lnTo>
                    <a:lnTo>
                      <a:pt x="84394" y="30927"/>
                    </a:lnTo>
                    <a:lnTo>
                      <a:pt x="84872" y="30942"/>
                    </a:lnTo>
                    <a:lnTo>
                      <a:pt x="85290" y="30942"/>
                    </a:lnTo>
                    <a:lnTo>
                      <a:pt x="86095" y="30867"/>
                    </a:lnTo>
                    <a:lnTo>
                      <a:pt x="86841" y="30733"/>
                    </a:lnTo>
                    <a:lnTo>
                      <a:pt x="87542" y="30509"/>
                    </a:lnTo>
                    <a:lnTo>
                      <a:pt x="88199" y="30241"/>
                    </a:lnTo>
                    <a:lnTo>
                      <a:pt x="88810" y="29883"/>
                    </a:lnTo>
                    <a:lnTo>
                      <a:pt x="89362" y="29465"/>
                    </a:lnTo>
                    <a:lnTo>
                      <a:pt x="89870" y="28958"/>
                    </a:lnTo>
                    <a:lnTo>
                      <a:pt x="90108" y="28689"/>
                    </a:lnTo>
                    <a:lnTo>
                      <a:pt x="90257" y="28689"/>
                    </a:lnTo>
                    <a:lnTo>
                      <a:pt x="90257" y="30121"/>
                    </a:lnTo>
                    <a:lnTo>
                      <a:pt x="90242" y="30822"/>
                    </a:lnTo>
                    <a:lnTo>
                      <a:pt x="90078" y="32076"/>
                    </a:lnTo>
                    <a:lnTo>
                      <a:pt x="89735" y="33165"/>
                    </a:lnTo>
                    <a:lnTo>
                      <a:pt x="89198" y="34090"/>
                    </a:lnTo>
                    <a:lnTo>
                      <a:pt x="88855" y="34477"/>
                    </a:lnTo>
                    <a:lnTo>
                      <a:pt x="88482" y="34850"/>
                    </a:lnTo>
                    <a:lnTo>
                      <a:pt x="87647" y="35417"/>
                    </a:lnTo>
                    <a:lnTo>
                      <a:pt x="86662" y="35790"/>
                    </a:lnTo>
                    <a:lnTo>
                      <a:pt x="85543" y="35984"/>
                    </a:lnTo>
                    <a:lnTo>
                      <a:pt x="84946" y="35999"/>
                    </a:lnTo>
                    <a:lnTo>
                      <a:pt x="84514" y="35984"/>
                    </a:lnTo>
                    <a:lnTo>
                      <a:pt x="83678" y="35865"/>
                    </a:lnTo>
                    <a:lnTo>
                      <a:pt x="82873" y="35596"/>
                    </a:lnTo>
                    <a:lnTo>
                      <a:pt x="82142" y="35194"/>
                    </a:lnTo>
                    <a:lnTo>
                      <a:pt x="81814" y="34940"/>
                    </a:lnTo>
                    <a:lnTo>
                      <a:pt x="81500" y="34671"/>
                    </a:lnTo>
                    <a:lnTo>
                      <a:pt x="80948" y="34105"/>
                    </a:lnTo>
                    <a:lnTo>
                      <a:pt x="80486" y="33478"/>
                    </a:lnTo>
                    <a:lnTo>
                      <a:pt x="80083" y="32792"/>
                    </a:lnTo>
                    <a:lnTo>
                      <a:pt x="79919" y="32434"/>
                    </a:lnTo>
                    <a:lnTo>
                      <a:pt x="76100" y="34015"/>
                    </a:lnTo>
                    <a:lnTo>
                      <a:pt x="76383" y="34627"/>
                    </a:lnTo>
                    <a:lnTo>
                      <a:pt x="77054" y="35760"/>
                    </a:lnTo>
                    <a:lnTo>
                      <a:pt x="77875" y="36805"/>
                    </a:lnTo>
                    <a:lnTo>
                      <a:pt x="78815" y="37730"/>
                    </a:lnTo>
                    <a:lnTo>
                      <a:pt x="79352" y="38147"/>
                    </a:lnTo>
                    <a:lnTo>
                      <a:pt x="79919" y="38565"/>
                    </a:lnTo>
                    <a:lnTo>
                      <a:pt x="81187" y="39222"/>
                    </a:lnTo>
                    <a:lnTo>
                      <a:pt x="82589" y="39669"/>
                    </a:lnTo>
                    <a:lnTo>
                      <a:pt x="84111" y="39893"/>
                    </a:lnTo>
                    <a:lnTo>
                      <a:pt x="84946" y="39908"/>
                    </a:lnTo>
                    <a:lnTo>
                      <a:pt x="85454" y="39908"/>
                    </a:lnTo>
                    <a:lnTo>
                      <a:pt x="86438" y="39818"/>
                    </a:lnTo>
                    <a:lnTo>
                      <a:pt x="87393" y="39669"/>
                    </a:lnTo>
                    <a:lnTo>
                      <a:pt x="88288" y="39416"/>
                    </a:lnTo>
                    <a:lnTo>
                      <a:pt x="89139" y="39102"/>
                    </a:lnTo>
                    <a:lnTo>
                      <a:pt x="89944" y="38699"/>
                    </a:lnTo>
                    <a:lnTo>
                      <a:pt x="90705" y="38207"/>
                    </a:lnTo>
                    <a:lnTo>
                      <a:pt x="91406" y="37640"/>
                    </a:lnTo>
                    <a:lnTo>
                      <a:pt x="91749" y="37327"/>
                    </a:lnTo>
                    <a:lnTo>
                      <a:pt x="92077" y="36984"/>
                    </a:lnTo>
                    <a:lnTo>
                      <a:pt x="92659" y="36268"/>
                    </a:lnTo>
                    <a:lnTo>
                      <a:pt x="93152" y="35447"/>
                    </a:lnTo>
                    <a:lnTo>
                      <a:pt x="93569" y="34567"/>
                    </a:lnTo>
                    <a:lnTo>
                      <a:pt x="93898" y="33582"/>
                    </a:lnTo>
                    <a:lnTo>
                      <a:pt x="94151" y="32523"/>
                    </a:lnTo>
                    <a:lnTo>
                      <a:pt x="94315" y="31389"/>
                    </a:lnTo>
                    <a:lnTo>
                      <a:pt x="94405" y="30166"/>
                    </a:lnTo>
                    <a:lnTo>
                      <a:pt x="94420" y="29525"/>
                    </a:lnTo>
                    <a:lnTo>
                      <a:pt x="94420" y="11622"/>
                    </a:lnTo>
                    <a:lnTo>
                      <a:pt x="90257" y="11622"/>
                    </a:lnTo>
                    <a:lnTo>
                      <a:pt x="90257" y="13248"/>
                    </a:lnTo>
                    <a:lnTo>
                      <a:pt x="90108" y="13248"/>
                    </a:lnTo>
                    <a:lnTo>
                      <a:pt x="89870" y="12995"/>
                    </a:lnTo>
                    <a:lnTo>
                      <a:pt x="89377" y="12547"/>
                    </a:lnTo>
                    <a:lnTo>
                      <a:pt x="88840" y="12144"/>
                    </a:lnTo>
                    <a:lnTo>
                      <a:pt x="88258" y="11801"/>
                    </a:lnTo>
                    <a:lnTo>
                      <a:pt x="87945" y="11667"/>
                    </a:lnTo>
                    <a:lnTo>
                      <a:pt x="87572" y="11503"/>
                    </a:lnTo>
                    <a:lnTo>
                      <a:pt x="86826" y="11264"/>
                    </a:lnTo>
                    <a:lnTo>
                      <a:pt x="86050" y="11100"/>
                    </a:lnTo>
                    <a:lnTo>
                      <a:pt x="85260" y="1102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05" name="Google Shape;2805;p181"/>
              <p:cNvGrpSpPr/>
              <p:nvPr/>
            </p:nvGrpSpPr>
            <p:grpSpPr>
              <a:xfrm>
                <a:off x="2430468" y="2536041"/>
                <a:ext cx="644676" cy="193720"/>
                <a:chOff x="2430468" y="2536041"/>
                <a:chExt cx="644676" cy="193720"/>
              </a:xfrm>
            </p:grpSpPr>
            <p:sp>
              <p:nvSpPr>
                <p:cNvPr id="2806" name="Google Shape;2806;p181"/>
                <p:cNvSpPr/>
                <p:nvPr/>
              </p:nvSpPr>
              <p:spPr>
                <a:xfrm>
                  <a:off x="2430468" y="2536041"/>
                  <a:ext cx="169523" cy="193515"/>
                </a:xfrm>
                <a:custGeom>
                  <a:rect b="b" l="l" r="r" t="t"/>
                  <a:pathLst>
                    <a:path extrusionOk="0" h="28271" w="24766">
                      <a:moveTo>
                        <a:pt x="14069" y="0"/>
                      </a:moveTo>
                      <a:lnTo>
                        <a:pt x="13323" y="15"/>
                      </a:lnTo>
                      <a:lnTo>
                        <a:pt x="11891" y="149"/>
                      </a:lnTo>
                      <a:lnTo>
                        <a:pt x="10518" y="403"/>
                      </a:lnTo>
                      <a:lnTo>
                        <a:pt x="9205" y="776"/>
                      </a:lnTo>
                      <a:lnTo>
                        <a:pt x="7952" y="1283"/>
                      </a:lnTo>
                      <a:lnTo>
                        <a:pt x="6759" y="1910"/>
                      </a:lnTo>
                      <a:lnTo>
                        <a:pt x="5625" y="2670"/>
                      </a:lnTo>
                      <a:lnTo>
                        <a:pt x="4566" y="3551"/>
                      </a:lnTo>
                      <a:lnTo>
                        <a:pt x="4059" y="4058"/>
                      </a:lnTo>
                      <a:lnTo>
                        <a:pt x="3551" y="4565"/>
                      </a:lnTo>
                      <a:lnTo>
                        <a:pt x="2671" y="5639"/>
                      </a:lnTo>
                      <a:lnTo>
                        <a:pt x="1910" y="6773"/>
                      </a:lnTo>
                      <a:lnTo>
                        <a:pt x="1284" y="7967"/>
                      </a:lnTo>
                      <a:lnTo>
                        <a:pt x="776" y="9235"/>
                      </a:lnTo>
                      <a:lnTo>
                        <a:pt x="389" y="10562"/>
                      </a:lnTo>
                      <a:lnTo>
                        <a:pt x="135" y="11935"/>
                      </a:lnTo>
                      <a:lnTo>
                        <a:pt x="16" y="13382"/>
                      </a:lnTo>
                      <a:lnTo>
                        <a:pt x="1" y="14143"/>
                      </a:lnTo>
                      <a:lnTo>
                        <a:pt x="16" y="14889"/>
                      </a:lnTo>
                      <a:lnTo>
                        <a:pt x="150" y="16336"/>
                      </a:lnTo>
                      <a:lnTo>
                        <a:pt x="403" y="17723"/>
                      </a:lnTo>
                      <a:lnTo>
                        <a:pt x="776" y="19051"/>
                      </a:lnTo>
                      <a:lnTo>
                        <a:pt x="1284" y="20319"/>
                      </a:lnTo>
                      <a:lnTo>
                        <a:pt x="1910" y="21513"/>
                      </a:lnTo>
                      <a:lnTo>
                        <a:pt x="2671" y="22646"/>
                      </a:lnTo>
                      <a:lnTo>
                        <a:pt x="3551" y="23721"/>
                      </a:lnTo>
                      <a:lnTo>
                        <a:pt x="4059" y="24228"/>
                      </a:lnTo>
                      <a:lnTo>
                        <a:pt x="4566" y="24720"/>
                      </a:lnTo>
                      <a:lnTo>
                        <a:pt x="5640" y="25615"/>
                      </a:lnTo>
                      <a:lnTo>
                        <a:pt x="6774" y="26376"/>
                      </a:lnTo>
                      <a:lnTo>
                        <a:pt x="7967" y="27003"/>
                      </a:lnTo>
                      <a:lnTo>
                        <a:pt x="9220" y="27510"/>
                      </a:lnTo>
                      <a:lnTo>
                        <a:pt x="10518" y="27883"/>
                      </a:lnTo>
                      <a:lnTo>
                        <a:pt x="11891" y="28136"/>
                      </a:lnTo>
                      <a:lnTo>
                        <a:pt x="13323" y="28271"/>
                      </a:lnTo>
                      <a:lnTo>
                        <a:pt x="14860" y="28271"/>
                      </a:lnTo>
                      <a:lnTo>
                        <a:pt x="16411" y="28107"/>
                      </a:lnTo>
                      <a:lnTo>
                        <a:pt x="17933" y="27763"/>
                      </a:lnTo>
                      <a:lnTo>
                        <a:pt x="19410" y="27256"/>
                      </a:lnTo>
                      <a:lnTo>
                        <a:pt x="20126" y="26928"/>
                      </a:lnTo>
                      <a:lnTo>
                        <a:pt x="20797" y="26615"/>
                      </a:lnTo>
                      <a:lnTo>
                        <a:pt x="22050" y="25869"/>
                      </a:lnTo>
                      <a:lnTo>
                        <a:pt x="23214" y="24974"/>
                      </a:lnTo>
                      <a:lnTo>
                        <a:pt x="24288" y="23959"/>
                      </a:lnTo>
                      <a:lnTo>
                        <a:pt x="24765" y="23407"/>
                      </a:lnTo>
                      <a:lnTo>
                        <a:pt x="22349" y="20990"/>
                      </a:lnTo>
                      <a:lnTo>
                        <a:pt x="21916" y="21468"/>
                      </a:lnTo>
                      <a:lnTo>
                        <a:pt x="21021" y="22333"/>
                      </a:lnTo>
                      <a:lnTo>
                        <a:pt x="20066" y="23064"/>
                      </a:lnTo>
                      <a:lnTo>
                        <a:pt x="19082" y="23676"/>
                      </a:lnTo>
                      <a:lnTo>
                        <a:pt x="18037" y="24168"/>
                      </a:lnTo>
                      <a:lnTo>
                        <a:pt x="16948" y="24541"/>
                      </a:lnTo>
                      <a:lnTo>
                        <a:pt x="15829" y="24780"/>
                      </a:lnTo>
                      <a:lnTo>
                        <a:pt x="14651" y="24914"/>
                      </a:lnTo>
                      <a:lnTo>
                        <a:pt x="13517" y="24914"/>
                      </a:lnTo>
                      <a:lnTo>
                        <a:pt x="12488" y="24839"/>
                      </a:lnTo>
                      <a:lnTo>
                        <a:pt x="11473" y="24645"/>
                      </a:lnTo>
                      <a:lnTo>
                        <a:pt x="10488" y="24377"/>
                      </a:lnTo>
                      <a:lnTo>
                        <a:pt x="9534" y="23989"/>
                      </a:lnTo>
                      <a:lnTo>
                        <a:pt x="8624" y="23512"/>
                      </a:lnTo>
                      <a:lnTo>
                        <a:pt x="7773" y="22945"/>
                      </a:lnTo>
                      <a:lnTo>
                        <a:pt x="6968" y="22303"/>
                      </a:lnTo>
                      <a:lnTo>
                        <a:pt x="6595" y="21930"/>
                      </a:lnTo>
                      <a:lnTo>
                        <a:pt x="6207" y="21557"/>
                      </a:lnTo>
                      <a:lnTo>
                        <a:pt x="5550" y="20752"/>
                      </a:lnTo>
                      <a:lnTo>
                        <a:pt x="4983" y="19886"/>
                      </a:lnTo>
                      <a:lnTo>
                        <a:pt x="4506" y="18976"/>
                      </a:lnTo>
                      <a:lnTo>
                        <a:pt x="4118" y="17992"/>
                      </a:lnTo>
                      <a:lnTo>
                        <a:pt x="3835" y="16962"/>
                      </a:lnTo>
                      <a:lnTo>
                        <a:pt x="3656" y="15873"/>
                      </a:lnTo>
                      <a:lnTo>
                        <a:pt x="3551" y="14725"/>
                      </a:lnTo>
                      <a:lnTo>
                        <a:pt x="3551" y="14128"/>
                      </a:lnTo>
                      <a:lnTo>
                        <a:pt x="3551" y="13516"/>
                      </a:lnTo>
                      <a:lnTo>
                        <a:pt x="3656" y="12368"/>
                      </a:lnTo>
                      <a:lnTo>
                        <a:pt x="3835" y="11278"/>
                      </a:lnTo>
                      <a:lnTo>
                        <a:pt x="4118" y="10249"/>
                      </a:lnTo>
                      <a:lnTo>
                        <a:pt x="4506" y="9264"/>
                      </a:lnTo>
                      <a:lnTo>
                        <a:pt x="4983" y="8354"/>
                      </a:lnTo>
                      <a:lnTo>
                        <a:pt x="5550" y="7489"/>
                      </a:lnTo>
                      <a:lnTo>
                        <a:pt x="6207" y="6684"/>
                      </a:lnTo>
                      <a:lnTo>
                        <a:pt x="6595" y="6311"/>
                      </a:lnTo>
                      <a:lnTo>
                        <a:pt x="6968" y="5938"/>
                      </a:lnTo>
                      <a:lnTo>
                        <a:pt x="7773" y="5296"/>
                      </a:lnTo>
                      <a:lnTo>
                        <a:pt x="8624" y="4729"/>
                      </a:lnTo>
                      <a:lnTo>
                        <a:pt x="9534" y="4252"/>
                      </a:lnTo>
                      <a:lnTo>
                        <a:pt x="10488" y="3864"/>
                      </a:lnTo>
                      <a:lnTo>
                        <a:pt x="11473" y="3595"/>
                      </a:lnTo>
                      <a:lnTo>
                        <a:pt x="12488" y="3401"/>
                      </a:lnTo>
                      <a:lnTo>
                        <a:pt x="13517" y="3327"/>
                      </a:lnTo>
                      <a:lnTo>
                        <a:pt x="14636" y="3327"/>
                      </a:lnTo>
                      <a:lnTo>
                        <a:pt x="15755" y="3446"/>
                      </a:lnTo>
                      <a:lnTo>
                        <a:pt x="16829" y="3655"/>
                      </a:lnTo>
                      <a:lnTo>
                        <a:pt x="17828" y="3968"/>
                      </a:lnTo>
                      <a:lnTo>
                        <a:pt x="18768" y="4401"/>
                      </a:lnTo>
                      <a:lnTo>
                        <a:pt x="19648" y="4938"/>
                      </a:lnTo>
                      <a:lnTo>
                        <a:pt x="20454" y="5580"/>
                      </a:lnTo>
                      <a:lnTo>
                        <a:pt x="21215" y="6340"/>
                      </a:lnTo>
                      <a:lnTo>
                        <a:pt x="21558" y="6758"/>
                      </a:lnTo>
                      <a:lnTo>
                        <a:pt x="23990" y="4401"/>
                      </a:lnTo>
                      <a:lnTo>
                        <a:pt x="23497" y="3864"/>
                      </a:lnTo>
                      <a:lnTo>
                        <a:pt x="22483" y="2909"/>
                      </a:lnTo>
                      <a:lnTo>
                        <a:pt x="21394" y="2074"/>
                      </a:lnTo>
                      <a:lnTo>
                        <a:pt x="20215" y="1387"/>
                      </a:lnTo>
                      <a:lnTo>
                        <a:pt x="18977" y="835"/>
                      </a:lnTo>
                      <a:lnTo>
                        <a:pt x="17664" y="433"/>
                      </a:lnTo>
                      <a:lnTo>
                        <a:pt x="16277" y="149"/>
                      </a:lnTo>
                      <a:lnTo>
                        <a:pt x="14830" y="15"/>
                      </a:lnTo>
                      <a:lnTo>
                        <a:pt x="140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7" name="Google Shape;2807;p181"/>
                <p:cNvSpPr/>
                <p:nvPr/>
              </p:nvSpPr>
              <p:spPr>
                <a:xfrm>
                  <a:off x="2621430" y="2540429"/>
                  <a:ext cx="23800" cy="185041"/>
                </a:xfrm>
                <a:custGeom>
                  <a:rect b="b" l="l" r="r" t="t"/>
                  <a:pathLst>
                    <a:path extrusionOk="0" h="27033" w="3477">
                      <a:moveTo>
                        <a:pt x="0" y="1"/>
                      </a:moveTo>
                      <a:lnTo>
                        <a:pt x="0" y="27033"/>
                      </a:lnTo>
                      <a:lnTo>
                        <a:pt x="3476" y="27033"/>
                      </a:lnTo>
                      <a:lnTo>
                        <a:pt x="3476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8" name="Google Shape;2808;p181"/>
                <p:cNvSpPr/>
                <p:nvPr/>
              </p:nvSpPr>
              <p:spPr>
                <a:xfrm>
                  <a:off x="2665546" y="2594655"/>
                  <a:ext cx="130411" cy="135107"/>
                </a:xfrm>
                <a:custGeom>
                  <a:rect b="b" l="l" r="r" t="t"/>
                  <a:pathLst>
                    <a:path extrusionOk="0" h="19738" w="19052">
                      <a:moveTo>
                        <a:pt x="9101" y="3193"/>
                      </a:moveTo>
                      <a:lnTo>
                        <a:pt x="10219" y="3223"/>
                      </a:lnTo>
                      <a:lnTo>
                        <a:pt x="11308" y="3461"/>
                      </a:lnTo>
                      <a:lnTo>
                        <a:pt x="12353" y="3924"/>
                      </a:lnTo>
                      <a:lnTo>
                        <a:pt x="13308" y="4595"/>
                      </a:lnTo>
                      <a:lnTo>
                        <a:pt x="13740" y="5013"/>
                      </a:lnTo>
                      <a:lnTo>
                        <a:pt x="14173" y="5490"/>
                      </a:lnTo>
                      <a:lnTo>
                        <a:pt x="14829" y="6550"/>
                      </a:lnTo>
                      <a:lnTo>
                        <a:pt x="15292" y="7758"/>
                      </a:lnTo>
                      <a:lnTo>
                        <a:pt x="15516" y="9116"/>
                      </a:lnTo>
                      <a:lnTo>
                        <a:pt x="15530" y="9861"/>
                      </a:lnTo>
                      <a:lnTo>
                        <a:pt x="15516" y="10607"/>
                      </a:lnTo>
                      <a:lnTo>
                        <a:pt x="15292" y="11965"/>
                      </a:lnTo>
                      <a:lnTo>
                        <a:pt x="14844" y="13173"/>
                      </a:lnTo>
                      <a:lnTo>
                        <a:pt x="14173" y="14248"/>
                      </a:lnTo>
                      <a:lnTo>
                        <a:pt x="13740" y="14710"/>
                      </a:lnTo>
                      <a:lnTo>
                        <a:pt x="13516" y="14934"/>
                      </a:lnTo>
                      <a:lnTo>
                        <a:pt x="13069" y="15337"/>
                      </a:lnTo>
                      <a:lnTo>
                        <a:pt x="12069" y="15948"/>
                      </a:lnTo>
                      <a:lnTo>
                        <a:pt x="11010" y="16351"/>
                      </a:lnTo>
                      <a:lnTo>
                        <a:pt x="9891" y="16530"/>
                      </a:lnTo>
                      <a:lnTo>
                        <a:pt x="8772" y="16500"/>
                      </a:lnTo>
                      <a:lnTo>
                        <a:pt x="7668" y="16262"/>
                      </a:lnTo>
                      <a:lnTo>
                        <a:pt x="6639" y="15799"/>
                      </a:lnTo>
                      <a:lnTo>
                        <a:pt x="5684" y="15143"/>
                      </a:lnTo>
                      <a:lnTo>
                        <a:pt x="5252" y="14710"/>
                      </a:lnTo>
                      <a:lnTo>
                        <a:pt x="4819" y="14248"/>
                      </a:lnTo>
                      <a:lnTo>
                        <a:pt x="4148" y="13173"/>
                      </a:lnTo>
                      <a:lnTo>
                        <a:pt x="3700" y="11965"/>
                      </a:lnTo>
                      <a:lnTo>
                        <a:pt x="3476" y="10607"/>
                      </a:lnTo>
                      <a:lnTo>
                        <a:pt x="3461" y="9861"/>
                      </a:lnTo>
                      <a:lnTo>
                        <a:pt x="3476" y="9116"/>
                      </a:lnTo>
                      <a:lnTo>
                        <a:pt x="3700" y="7758"/>
                      </a:lnTo>
                      <a:lnTo>
                        <a:pt x="4148" y="6550"/>
                      </a:lnTo>
                      <a:lnTo>
                        <a:pt x="4819" y="5490"/>
                      </a:lnTo>
                      <a:lnTo>
                        <a:pt x="5252" y="5013"/>
                      </a:lnTo>
                      <a:lnTo>
                        <a:pt x="5475" y="4789"/>
                      </a:lnTo>
                      <a:lnTo>
                        <a:pt x="5923" y="4401"/>
                      </a:lnTo>
                      <a:lnTo>
                        <a:pt x="6922" y="3775"/>
                      </a:lnTo>
                      <a:lnTo>
                        <a:pt x="7982" y="3372"/>
                      </a:lnTo>
                      <a:lnTo>
                        <a:pt x="9101" y="3193"/>
                      </a:lnTo>
                      <a:close/>
                      <a:moveTo>
                        <a:pt x="9011" y="0"/>
                      </a:moveTo>
                      <a:lnTo>
                        <a:pt x="8011" y="90"/>
                      </a:lnTo>
                      <a:lnTo>
                        <a:pt x="7057" y="269"/>
                      </a:lnTo>
                      <a:lnTo>
                        <a:pt x="6162" y="537"/>
                      </a:lnTo>
                      <a:lnTo>
                        <a:pt x="5311" y="880"/>
                      </a:lnTo>
                      <a:lnTo>
                        <a:pt x="4491" y="1328"/>
                      </a:lnTo>
                      <a:lnTo>
                        <a:pt x="3730" y="1850"/>
                      </a:lnTo>
                      <a:lnTo>
                        <a:pt x="3014" y="2477"/>
                      </a:lnTo>
                      <a:lnTo>
                        <a:pt x="2686" y="2820"/>
                      </a:lnTo>
                      <a:lnTo>
                        <a:pt x="2357" y="3178"/>
                      </a:lnTo>
                      <a:lnTo>
                        <a:pt x="1776" y="3924"/>
                      </a:lnTo>
                      <a:lnTo>
                        <a:pt x="1268" y="4715"/>
                      </a:lnTo>
                      <a:lnTo>
                        <a:pt x="851" y="5550"/>
                      </a:lnTo>
                      <a:lnTo>
                        <a:pt x="507" y="6430"/>
                      </a:lnTo>
                      <a:lnTo>
                        <a:pt x="254" y="7355"/>
                      </a:lnTo>
                      <a:lnTo>
                        <a:pt x="90" y="8325"/>
                      </a:lnTo>
                      <a:lnTo>
                        <a:pt x="0" y="9339"/>
                      </a:lnTo>
                      <a:lnTo>
                        <a:pt x="0" y="9861"/>
                      </a:lnTo>
                      <a:lnTo>
                        <a:pt x="0" y="10399"/>
                      </a:lnTo>
                      <a:lnTo>
                        <a:pt x="90" y="11413"/>
                      </a:lnTo>
                      <a:lnTo>
                        <a:pt x="254" y="12383"/>
                      </a:lnTo>
                      <a:lnTo>
                        <a:pt x="507" y="13308"/>
                      </a:lnTo>
                      <a:lnTo>
                        <a:pt x="836" y="14188"/>
                      </a:lnTo>
                      <a:lnTo>
                        <a:pt x="1253" y="15023"/>
                      </a:lnTo>
                      <a:lnTo>
                        <a:pt x="1761" y="15814"/>
                      </a:lnTo>
                      <a:lnTo>
                        <a:pt x="2342" y="16560"/>
                      </a:lnTo>
                      <a:lnTo>
                        <a:pt x="2686" y="16918"/>
                      </a:lnTo>
                      <a:lnTo>
                        <a:pt x="3014" y="17261"/>
                      </a:lnTo>
                      <a:lnTo>
                        <a:pt x="3730" y="17873"/>
                      </a:lnTo>
                      <a:lnTo>
                        <a:pt x="4491" y="18410"/>
                      </a:lnTo>
                      <a:lnTo>
                        <a:pt x="5311" y="18842"/>
                      </a:lnTo>
                      <a:lnTo>
                        <a:pt x="6162" y="19200"/>
                      </a:lnTo>
                      <a:lnTo>
                        <a:pt x="7057" y="19454"/>
                      </a:lnTo>
                      <a:lnTo>
                        <a:pt x="8011" y="19633"/>
                      </a:lnTo>
                      <a:lnTo>
                        <a:pt x="9011" y="19723"/>
                      </a:lnTo>
                      <a:lnTo>
                        <a:pt x="9518" y="19738"/>
                      </a:lnTo>
                      <a:lnTo>
                        <a:pt x="10040" y="19723"/>
                      </a:lnTo>
                      <a:lnTo>
                        <a:pt x="11040" y="19633"/>
                      </a:lnTo>
                      <a:lnTo>
                        <a:pt x="11980" y="19454"/>
                      </a:lnTo>
                      <a:lnTo>
                        <a:pt x="12890" y="19200"/>
                      </a:lnTo>
                      <a:lnTo>
                        <a:pt x="13740" y="18842"/>
                      </a:lnTo>
                      <a:lnTo>
                        <a:pt x="14546" y="18410"/>
                      </a:lnTo>
                      <a:lnTo>
                        <a:pt x="15307" y="17873"/>
                      </a:lnTo>
                      <a:lnTo>
                        <a:pt x="16023" y="17261"/>
                      </a:lnTo>
                      <a:lnTo>
                        <a:pt x="16366" y="16918"/>
                      </a:lnTo>
                      <a:lnTo>
                        <a:pt x="16694" y="16560"/>
                      </a:lnTo>
                      <a:lnTo>
                        <a:pt x="17276" y="15814"/>
                      </a:lnTo>
                      <a:lnTo>
                        <a:pt x="17783" y="15023"/>
                      </a:lnTo>
                      <a:lnTo>
                        <a:pt x="18201" y="14188"/>
                      </a:lnTo>
                      <a:lnTo>
                        <a:pt x="18544" y="13308"/>
                      </a:lnTo>
                      <a:lnTo>
                        <a:pt x="18798" y="12383"/>
                      </a:lnTo>
                      <a:lnTo>
                        <a:pt x="18962" y="11413"/>
                      </a:lnTo>
                      <a:lnTo>
                        <a:pt x="19051" y="10399"/>
                      </a:lnTo>
                      <a:lnTo>
                        <a:pt x="19051" y="9861"/>
                      </a:lnTo>
                      <a:lnTo>
                        <a:pt x="19051" y="9339"/>
                      </a:lnTo>
                      <a:lnTo>
                        <a:pt x="18962" y="8325"/>
                      </a:lnTo>
                      <a:lnTo>
                        <a:pt x="18798" y="7355"/>
                      </a:lnTo>
                      <a:lnTo>
                        <a:pt x="18544" y="6430"/>
                      </a:lnTo>
                      <a:lnTo>
                        <a:pt x="18201" y="5550"/>
                      </a:lnTo>
                      <a:lnTo>
                        <a:pt x="17783" y="4715"/>
                      </a:lnTo>
                      <a:lnTo>
                        <a:pt x="17276" y="3924"/>
                      </a:lnTo>
                      <a:lnTo>
                        <a:pt x="16694" y="3178"/>
                      </a:lnTo>
                      <a:lnTo>
                        <a:pt x="16366" y="2820"/>
                      </a:lnTo>
                      <a:lnTo>
                        <a:pt x="16023" y="2477"/>
                      </a:lnTo>
                      <a:lnTo>
                        <a:pt x="15307" y="1850"/>
                      </a:lnTo>
                      <a:lnTo>
                        <a:pt x="14546" y="1328"/>
                      </a:lnTo>
                      <a:lnTo>
                        <a:pt x="13740" y="880"/>
                      </a:lnTo>
                      <a:lnTo>
                        <a:pt x="12890" y="537"/>
                      </a:lnTo>
                      <a:lnTo>
                        <a:pt x="11980" y="269"/>
                      </a:lnTo>
                      <a:lnTo>
                        <a:pt x="11040" y="90"/>
                      </a:lnTo>
                      <a:lnTo>
                        <a:pt x="1004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9" name="Google Shape;2809;p181"/>
                <p:cNvSpPr/>
                <p:nvPr/>
              </p:nvSpPr>
              <p:spPr>
                <a:xfrm>
                  <a:off x="2815349" y="2598741"/>
                  <a:ext cx="112135" cy="130815"/>
                </a:xfrm>
                <a:custGeom>
                  <a:rect b="b" l="l" r="r" t="t"/>
                  <a:pathLst>
                    <a:path extrusionOk="0" h="19111" w="16382">
                      <a:moveTo>
                        <a:pt x="12905" y="0"/>
                      </a:moveTo>
                      <a:lnTo>
                        <a:pt x="12905" y="10204"/>
                      </a:lnTo>
                      <a:lnTo>
                        <a:pt x="12890" y="10741"/>
                      </a:lnTo>
                      <a:lnTo>
                        <a:pt x="12726" y="11816"/>
                      </a:lnTo>
                      <a:lnTo>
                        <a:pt x="12383" y="12830"/>
                      </a:lnTo>
                      <a:lnTo>
                        <a:pt x="11861" y="13770"/>
                      </a:lnTo>
                      <a:lnTo>
                        <a:pt x="11548" y="14217"/>
                      </a:lnTo>
                      <a:lnTo>
                        <a:pt x="11219" y="14620"/>
                      </a:lnTo>
                      <a:lnTo>
                        <a:pt x="10444" y="15262"/>
                      </a:lnTo>
                      <a:lnTo>
                        <a:pt x="9534" y="15709"/>
                      </a:lnTo>
                      <a:lnTo>
                        <a:pt x="8549" y="15933"/>
                      </a:lnTo>
                      <a:lnTo>
                        <a:pt x="8042" y="15948"/>
                      </a:lnTo>
                      <a:lnTo>
                        <a:pt x="7475" y="15933"/>
                      </a:lnTo>
                      <a:lnTo>
                        <a:pt x="6475" y="15769"/>
                      </a:lnTo>
                      <a:lnTo>
                        <a:pt x="5625" y="15441"/>
                      </a:lnTo>
                      <a:lnTo>
                        <a:pt x="4909" y="14963"/>
                      </a:lnTo>
                      <a:lnTo>
                        <a:pt x="4342" y="14322"/>
                      </a:lnTo>
                      <a:lnTo>
                        <a:pt x="3909" y="13516"/>
                      </a:lnTo>
                      <a:lnTo>
                        <a:pt x="3626" y="12547"/>
                      </a:lnTo>
                      <a:lnTo>
                        <a:pt x="3477" y="11413"/>
                      </a:lnTo>
                      <a:lnTo>
                        <a:pt x="3477" y="10786"/>
                      </a:lnTo>
                      <a:lnTo>
                        <a:pt x="3477" y="15"/>
                      </a:lnTo>
                      <a:lnTo>
                        <a:pt x="1" y="15"/>
                      </a:lnTo>
                      <a:lnTo>
                        <a:pt x="1" y="11338"/>
                      </a:lnTo>
                      <a:lnTo>
                        <a:pt x="16" y="12218"/>
                      </a:lnTo>
                      <a:lnTo>
                        <a:pt x="239" y="13800"/>
                      </a:lnTo>
                      <a:lnTo>
                        <a:pt x="687" y="15217"/>
                      </a:lnTo>
                      <a:lnTo>
                        <a:pt x="1179" y="16157"/>
                      </a:lnTo>
                      <a:lnTo>
                        <a:pt x="1567" y="16739"/>
                      </a:lnTo>
                      <a:lnTo>
                        <a:pt x="1791" y="17007"/>
                      </a:lnTo>
                      <a:lnTo>
                        <a:pt x="2015" y="17261"/>
                      </a:lnTo>
                      <a:lnTo>
                        <a:pt x="2522" y="17723"/>
                      </a:lnTo>
                      <a:lnTo>
                        <a:pt x="3074" y="18111"/>
                      </a:lnTo>
                      <a:lnTo>
                        <a:pt x="3671" y="18454"/>
                      </a:lnTo>
                      <a:lnTo>
                        <a:pt x="4327" y="18708"/>
                      </a:lnTo>
                      <a:lnTo>
                        <a:pt x="5043" y="18917"/>
                      </a:lnTo>
                      <a:lnTo>
                        <a:pt x="5804" y="19036"/>
                      </a:lnTo>
                      <a:lnTo>
                        <a:pt x="6625" y="19111"/>
                      </a:lnTo>
                      <a:lnTo>
                        <a:pt x="7505" y="19111"/>
                      </a:lnTo>
                      <a:lnTo>
                        <a:pt x="8385" y="18991"/>
                      </a:lnTo>
                      <a:lnTo>
                        <a:pt x="9250" y="18753"/>
                      </a:lnTo>
                      <a:lnTo>
                        <a:pt x="10086" y="18410"/>
                      </a:lnTo>
                      <a:lnTo>
                        <a:pt x="10488" y="18186"/>
                      </a:lnTo>
                      <a:lnTo>
                        <a:pt x="10847" y="17977"/>
                      </a:lnTo>
                      <a:lnTo>
                        <a:pt x="11533" y="17499"/>
                      </a:lnTo>
                      <a:lnTo>
                        <a:pt x="12144" y="16933"/>
                      </a:lnTo>
                      <a:lnTo>
                        <a:pt x="12667" y="16291"/>
                      </a:lnTo>
                      <a:lnTo>
                        <a:pt x="12905" y="15948"/>
                      </a:lnTo>
                      <a:lnTo>
                        <a:pt x="13054" y="15948"/>
                      </a:lnTo>
                      <a:lnTo>
                        <a:pt x="13054" y="18514"/>
                      </a:lnTo>
                      <a:lnTo>
                        <a:pt x="16381" y="18514"/>
                      </a:lnTo>
                      <a:lnTo>
                        <a:pt x="16366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0" name="Google Shape;2810;p181"/>
                <p:cNvSpPr/>
                <p:nvPr/>
              </p:nvSpPr>
              <p:spPr>
                <a:xfrm>
                  <a:off x="2947697" y="2540018"/>
                  <a:ext cx="127447" cy="189538"/>
                </a:xfrm>
                <a:custGeom>
                  <a:rect b="b" l="l" r="r" t="t"/>
                  <a:pathLst>
                    <a:path extrusionOk="0" h="27690" w="18619">
                      <a:moveTo>
                        <a:pt x="9071" y="11175"/>
                      </a:moveTo>
                      <a:lnTo>
                        <a:pt x="10160" y="11205"/>
                      </a:lnTo>
                      <a:lnTo>
                        <a:pt x="11219" y="11458"/>
                      </a:lnTo>
                      <a:lnTo>
                        <a:pt x="12233" y="11906"/>
                      </a:lnTo>
                      <a:lnTo>
                        <a:pt x="13158" y="12562"/>
                      </a:lnTo>
                      <a:lnTo>
                        <a:pt x="13561" y="12980"/>
                      </a:lnTo>
                      <a:lnTo>
                        <a:pt x="13964" y="13442"/>
                      </a:lnTo>
                      <a:lnTo>
                        <a:pt x="14605" y="14517"/>
                      </a:lnTo>
                      <a:lnTo>
                        <a:pt x="15038" y="15725"/>
                      </a:lnTo>
                      <a:lnTo>
                        <a:pt x="15262" y="17098"/>
                      </a:lnTo>
                      <a:lnTo>
                        <a:pt x="15277" y="17843"/>
                      </a:lnTo>
                      <a:lnTo>
                        <a:pt x="15262" y="18589"/>
                      </a:lnTo>
                      <a:lnTo>
                        <a:pt x="15038" y="19962"/>
                      </a:lnTo>
                      <a:lnTo>
                        <a:pt x="14605" y="21185"/>
                      </a:lnTo>
                      <a:lnTo>
                        <a:pt x="13964" y="22244"/>
                      </a:lnTo>
                      <a:lnTo>
                        <a:pt x="13561" y="22722"/>
                      </a:lnTo>
                      <a:lnTo>
                        <a:pt x="13143" y="23140"/>
                      </a:lnTo>
                      <a:lnTo>
                        <a:pt x="12189" y="23811"/>
                      </a:lnTo>
                      <a:lnTo>
                        <a:pt x="11129" y="24273"/>
                      </a:lnTo>
                      <a:lnTo>
                        <a:pt x="9981" y="24512"/>
                      </a:lnTo>
                      <a:lnTo>
                        <a:pt x="9384" y="24527"/>
                      </a:lnTo>
                      <a:lnTo>
                        <a:pt x="8787" y="24512"/>
                      </a:lnTo>
                      <a:lnTo>
                        <a:pt x="7653" y="24273"/>
                      </a:lnTo>
                      <a:lnTo>
                        <a:pt x="6579" y="23811"/>
                      </a:lnTo>
                      <a:lnTo>
                        <a:pt x="5639" y="23125"/>
                      </a:lnTo>
                      <a:lnTo>
                        <a:pt x="5222" y="22692"/>
                      </a:lnTo>
                      <a:lnTo>
                        <a:pt x="4804" y="22230"/>
                      </a:lnTo>
                      <a:lnTo>
                        <a:pt x="4162" y="21170"/>
                      </a:lnTo>
                      <a:lnTo>
                        <a:pt x="3730" y="19947"/>
                      </a:lnTo>
                      <a:lnTo>
                        <a:pt x="3506" y="18589"/>
                      </a:lnTo>
                      <a:lnTo>
                        <a:pt x="3491" y="17843"/>
                      </a:lnTo>
                      <a:lnTo>
                        <a:pt x="3506" y="17098"/>
                      </a:lnTo>
                      <a:lnTo>
                        <a:pt x="3730" y="15740"/>
                      </a:lnTo>
                      <a:lnTo>
                        <a:pt x="4162" y="14532"/>
                      </a:lnTo>
                      <a:lnTo>
                        <a:pt x="4804" y="13472"/>
                      </a:lnTo>
                      <a:lnTo>
                        <a:pt x="5222" y="12995"/>
                      </a:lnTo>
                      <a:lnTo>
                        <a:pt x="5371" y="12831"/>
                      </a:lnTo>
                      <a:lnTo>
                        <a:pt x="5550" y="12682"/>
                      </a:lnTo>
                      <a:lnTo>
                        <a:pt x="5983" y="12294"/>
                      </a:lnTo>
                      <a:lnTo>
                        <a:pt x="6952" y="11712"/>
                      </a:lnTo>
                      <a:lnTo>
                        <a:pt x="7982" y="11339"/>
                      </a:lnTo>
                      <a:lnTo>
                        <a:pt x="9071" y="11175"/>
                      </a:lnTo>
                      <a:close/>
                      <a:moveTo>
                        <a:pt x="15143" y="1"/>
                      </a:moveTo>
                      <a:lnTo>
                        <a:pt x="15143" y="8549"/>
                      </a:lnTo>
                      <a:lnTo>
                        <a:pt x="15292" y="11115"/>
                      </a:lnTo>
                      <a:lnTo>
                        <a:pt x="15143" y="11115"/>
                      </a:lnTo>
                      <a:lnTo>
                        <a:pt x="14904" y="10757"/>
                      </a:lnTo>
                      <a:lnTo>
                        <a:pt x="14352" y="10116"/>
                      </a:lnTo>
                      <a:lnTo>
                        <a:pt x="13710" y="9549"/>
                      </a:lnTo>
                      <a:lnTo>
                        <a:pt x="13009" y="9056"/>
                      </a:lnTo>
                      <a:lnTo>
                        <a:pt x="12636" y="8862"/>
                      </a:lnTo>
                      <a:lnTo>
                        <a:pt x="12189" y="8639"/>
                      </a:lnTo>
                      <a:lnTo>
                        <a:pt x="11249" y="8296"/>
                      </a:lnTo>
                      <a:lnTo>
                        <a:pt x="10294" y="8072"/>
                      </a:lnTo>
                      <a:lnTo>
                        <a:pt x="9309" y="7967"/>
                      </a:lnTo>
                      <a:lnTo>
                        <a:pt x="8355" y="7967"/>
                      </a:lnTo>
                      <a:lnTo>
                        <a:pt x="7489" y="8057"/>
                      </a:lnTo>
                      <a:lnTo>
                        <a:pt x="6654" y="8236"/>
                      </a:lnTo>
                      <a:lnTo>
                        <a:pt x="5848" y="8504"/>
                      </a:lnTo>
                      <a:lnTo>
                        <a:pt x="5087" y="8862"/>
                      </a:lnTo>
                      <a:lnTo>
                        <a:pt x="4341" y="9295"/>
                      </a:lnTo>
                      <a:lnTo>
                        <a:pt x="3625" y="9832"/>
                      </a:lnTo>
                      <a:lnTo>
                        <a:pt x="2939" y="10459"/>
                      </a:lnTo>
                      <a:lnTo>
                        <a:pt x="2611" y="10802"/>
                      </a:lnTo>
                      <a:lnTo>
                        <a:pt x="2298" y="11160"/>
                      </a:lnTo>
                      <a:lnTo>
                        <a:pt x="1731" y="11906"/>
                      </a:lnTo>
                      <a:lnTo>
                        <a:pt x="1238" y="12711"/>
                      </a:lnTo>
                      <a:lnTo>
                        <a:pt x="836" y="13547"/>
                      </a:lnTo>
                      <a:lnTo>
                        <a:pt x="507" y="14427"/>
                      </a:lnTo>
                      <a:lnTo>
                        <a:pt x="254" y="15337"/>
                      </a:lnTo>
                      <a:lnTo>
                        <a:pt x="90" y="16307"/>
                      </a:lnTo>
                      <a:lnTo>
                        <a:pt x="15" y="17306"/>
                      </a:lnTo>
                      <a:lnTo>
                        <a:pt x="0" y="17829"/>
                      </a:lnTo>
                      <a:lnTo>
                        <a:pt x="15" y="18351"/>
                      </a:lnTo>
                      <a:lnTo>
                        <a:pt x="90" y="19350"/>
                      </a:lnTo>
                      <a:lnTo>
                        <a:pt x="254" y="20320"/>
                      </a:lnTo>
                      <a:lnTo>
                        <a:pt x="507" y="21245"/>
                      </a:lnTo>
                      <a:lnTo>
                        <a:pt x="836" y="22125"/>
                      </a:lnTo>
                      <a:lnTo>
                        <a:pt x="1238" y="22961"/>
                      </a:lnTo>
                      <a:lnTo>
                        <a:pt x="1731" y="23751"/>
                      </a:lnTo>
                      <a:lnTo>
                        <a:pt x="2298" y="24497"/>
                      </a:lnTo>
                      <a:lnTo>
                        <a:pt x="2611" y="24855"/>
                      </a:lnTo>
                      <a:lnTo>
                        <a:pt x="2939" y="25198"/>
                      </a:lnTo>
                      <a:lnTo>
                        <a:pt x="3625" y="25825"/>
                      </a:lnTo>
                      <a:lnTo>
                        <a:pt x="4341" y="26362"/>
                      </a:lnTo>
                      <a:lnTo>
                        <a:pt x="5087" y="26795"/>
                      </a:lnTo>
                      <a:lnTo>
                        <a:pt x="5848" y="27153"/>
                      </a:lnTo>
                      <a:lnTo>
                        <a:pt x="6654" y="27421"/>
                      </a:lnTo>
                      <a:lnTo>
                        <a:pt x="7489" y="27600"/>
                      </a:lnTo>
                      <a:lnTo>
                        <a:pt x="8355" y="27690"/>
                      </a:lnTo>
                      <a:lnTo>
                        <a:pt x="9294" y="27690"/>
                      </a:lnTo>
                      <a:lnTo>
                        <a:pt x="10279" y="27570"/>
                      </a:lnTo>
                      <a:lnTo>
                        <a:pt x="11234" y="27332"/>
                      </a:lnTo>
                      <a:lnTo>
                        <a:pt x="12159" y="26959"/>
                      </a:lnTo>
                      <a:lnTo>
                        <a:pt x="12606" y="26720"/>
                      </a:lnTo>
                      <a:lnTo>
                        <a:pt x="12994" y="26526"/>
                      </a:lnTo>
                      <a:lnTo>
                        <a:pt x="13695" y="26049"/>
                      </a:lnTo>
                      <a:lnTo>
                        <a:pt x="14337" y="25482"/>
                      </a:lnTo>
                      <a:lnTo>
                        <a:pt x="14889" y="24825"/>
                      </a:lnTo>
                      <a:lnTo>
                        <a:pt x="15128" y="24467"/>
                      </a:lnTo>
                      <a:lnTo>
                        <a:pt x="15277" y="24467"/>
                      </a:lnTo>
                      <a:lnTo>
                        <a:pt x="15277" y="27048"/>
                      </a:lnTo>
                      <a:lnTo>
                        <a:pt x="18619" y="27048"/>
                      </a:lnTo>
                      <a:lnTo>
                        <a:pt x="18619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11" name="Google Shape;2811;p181"/>
            <p:cNvSpPr/>
            <p:nvPr/>
          </p:nvSpPr>
          <p:spPr>
            <a:xfrm>
              <a:off x="1325450" y="2304375"/>
              <a:ext cx="1956061" cy="643048"/>
            </a:xfrm>
            <a:custGeom>
              <a:rect b="b" l="l" r="r" t="t"/>
              <a:pathLst>
                <a:path extrusionOk="0" h="6132" w="285765">
                  <a:moveTo>
                    <a:pt x="0" y="0"/>
                  </a:moveTo>
                  <a:lnTo>
                    <a:pt x="0" y="6132"/>
                  </a:lnTo>
                  <a:lnTo>
                    <a:pt x="285765" y="6132"/>
                  </a:lnTo>
                  <a:lnTo>
                    <a:pt x="28576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2" name="Google Shape;2812;p181"/>
          <p:cNvGrpSpPr/>
          <p:nvPr/>
        </p:nvGrpSpPr>
        <p:grpSpPr>
          <a:xfrm>
            <a:off x="4332249" y="1521679"/>
            <a:ext cx="479498" cy="385684"/>
            <a:chOff x="6294751" y="783425"/>
            <a:chExt cx="5020925" cy="4038575"/>
          </a:xfrm>
        </p:grpSpPr>
        <p:sp>
          <p:nvSpPr>
            <p:cNvPr id="2813" name="Google Shape;2813;p181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81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81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81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Graphic / Right">
  <p:cSld name="CUSTOM_6_2_4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82"/>
          <p:cNvSpPr txBox="1"/>
          <p:nvPr>
            <p:ph type="title"/>
          </p:nvPr>
        </p:nvSpPr>
        <p:spPr>
          <a:xfrm>
            <a:off x="685800" y="1362000"/>
            <a:ext cx="3048000" cy="9900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9" name="Google Shape;2819;p182"/>
          <p:cNvSpPr txBox="1"/>
          <p:nvPr>
            <p:ph idx="1" type="body"/>
          </p:nvPr>
        </p:nvSpPr>
        <p:spPr>
          <a:xfrm>
            <a:off x="685800" y="2495550"/>
            <a:ext cx="2286000" cy="13620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820" name="Google Shape;2820;p182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821" name="Google Shape;2821;p18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822" name="Google Shape;2822;p18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18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8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8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6" name="Google Shape;2826;p18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827" name="Google Shape;2827;p18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28" name="Google Shape;2828;p18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829" name="Google Shape;2829;p18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0" name="Google Shape;2830;p18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1" name="Google Shape;2831;p18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2" name="Google Shape;2832;p18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3" name="Google Shape;2833;p18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>
  <p:cSld name="CUSTOM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0"/>
          <p:cNvGrpSpPr/>
          <p:nvPr/>
        </p:nvGrpSpPr>
        <p:grpSpPr>
          <a:xfrm>
            <a:off x="522214" y="1321428"/>
            <a:ext cx="479506" cy="385709"/>
            <a:chOff x="2" y="-1"/>
            <a:chExt cx="479506" cy="385709"/>
          </a:xfrm>
        </p:grpSpPr>
        <p:sp>
          <p:nvSpPr>
            <p:cNvPr id="230" name="Google Shape;230;p20"/>
            <p:cNvSpPr/>
            <p:nvPr/>
          </p:nvSpPr>
          <p:spPr>
            <a:xfrm>
              <a:off x="58708" y="-1"/>
              <a:ext cx="305532" cy="138510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229326" y="47492"/>
              <a:ext cx="250182" cy="338202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7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53623" y="297580"/>
              <a:ext cx="186084" cy="88128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2" y="114662"/>
              <a:ext cx="243486" cy="243486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20"/>
          <p:cNvGrpSpPr/>
          <p:nvPr/>
        </p:nvGrpSpPr>
        <p:grpSpPr>
          <a:xfrm>
            <a:off x="761948" y="4603440"/>
            <a:ext cx="1190124" cy="210546"/>
            <a:chOff x="0" y="6"/>
            <a:chExt cx="1190124" cy="210546"/>
          </a:xfrm>
        </p:grpSpPr>
        <p:sp>
          <p:nvSpPr>
            <p:cNvPr id="235" name="Google Shape;235;p20"/>
            <p:cNvSpPr/>
            <p:nvPr/>
          </p:nvSpPr>
          <p:spPr>
            <a:xfrm>
              <a:off x="0" y="6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693119" y="14182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79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40091" y="17330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874191" y="59236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989584" y="62465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3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1091898" y="17330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3"/>
                  </a:lnTo>
                  <a:lnTo>
                    <a:pt x="21600" y="2112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20"/>
          <p:cNvSpPr txBox="1"/>
          <p:nvPr>
            <p:ph idx="1" type="body"/>
          </p:nvPr>
        </p:nvSpPr>
        <p:spPr>
          <a:xfrm>
            <a:off x="5207049" y="1514350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42" name="Google Shape;242;p20"/>
          <p:cNvSpPr txBox="1"/>
          <p:nvPr>
            <p:ph type="title"/>
          </p:nvPr>
        </p:nvSpPr>
        <p:spPr>
          <a:xfrm>
            <a:off x="761950" y="2219399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43" name="Google Shape;243;p20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 Break / Left 1">
  <p:cSld name="CUSTOM_4_2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183"/>
          <p:cNvSpPr txBox="1"/>
          <p:nvPr>
            <p:ph type="title"/>
          </p:nvPr>
        </p:nvSpPr>
        <p:spPr>
          <a:xfrm>
            <a:off x="685800" y="1485900"/>
            <a:ext cx="536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None/>
              <a:defRPr sz="4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836" name="Google Shape;2836;p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523" y="4473665"/>
            <a:ext cx="1657965" cy="48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" type="title">
  <p:cSld name="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1">
  <p:cSld name="CUSTOM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2"/>
          <p:cNvGrpSpPr/>
          <p:nvPr/>
        </p:nvGrpSpPr>
        <p:grpSpPr>
          <a:xfrm>
            <a:off x="522004" y="1323519"/>
            <a:ext cx="479318" cy="385569"/>
            <a:chOff x="2" y="0"/>
            <a:chExt cx="479318" cy="385569"/>
          </a:xfrm>
        </p:grpSpPr>
        <p:sp>
          <p:nvSpPr>
            <p:cNvPr id="248" name="Google Shape;248;p22"/>
            <p:cNvSpPr/>
            <p:nvPr/>
          </p:nvSpPr>
          <p:spPr>
            <a:xfrm>
              <a:off x="58688" y="0"/>
              <a:ext cx="305424" cy="138456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229246" y="47475"/>
              <a:ext cx="250074" cy="338094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7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3604" y="297476"/>
              <a:ext cx="186030" cy="88074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2" y="114622"/>
              <a:ext cx="243378" cy="24337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22"/>
          <p:cNvGrpSpPr/>
          <p:nvPr/>
        </p:nvGrpSpPr>
        <p:grpSpPr>
          <a:xfrm>
            <a:off x="761946" y="4605557"/>
            <a:ext cx="1190125" cy="210546"/>
            <a:chOff x="-1" y="6"/>
            <a:chExt cx="1190125" cy="210546"/>
          </a:xfrm>
        </p:grpSpPr>
        <p:sp>
          <p:nvSpPr>
            <p:cNvPr id="253" name="Google Shape;253;p22"/>
            <p:cNvSpPr/>
            <p:nvPr/>
          </p:nvSpPr>
          <p:spPr>
            <a:xfrm>
              <a:off x="-1" y="6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693119" y="14182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840091" y="17330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874192" y="59236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989584" y="62465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4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1091898" y="17331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2"/>
                  </a:lnTo>
                  <a:lnTo>
                    <a:pt x="21600" y="2112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22"/>
          <p:cNvSpPr txBox="1"/>
          <p:nvPr>
            <p:ph type="title"/>
          </p:nvPr>
        </p:nvSpPr>
        <p:spPr>
          <a:xfrm>
            <a:off x="761949" y="2221516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60" name="Google Shape;260;p2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4">
  <p:cSld name="CUSTOM_2_4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761949" y="811491"/>
            <a:ext cx="31752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63" name="Google Shape;263;p23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264" name="Google Shape;264;p23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265" name="Google Shape;265;p23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3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23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270" name="Google Shape;270;p23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1" name="Google Shape;271;p23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72" name="Google Shape;272;p23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23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23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23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23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7" name="Google Shape;277;p2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">
  <p:cSld name="CUSTOM_2_3 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762025" y="1516341"/>
            <a:ext cx="50805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81" name="Google Shape;281;p24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282" name="Google Shape;282;p24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283" name="Google Shape;283;p24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4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4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4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" name="Google Shape;287;p24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288" name="Google Shape;288;p24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9" name="Google Shape;289;p24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90" name="Google Shape;290;p24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1" name="Google Shape;291;p24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" name="Google Shape;292;p24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p24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24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95" name="Google Shape;295;p2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2">
  <p:cSld name="CUSTOM_2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98" name="Google Shape;298;p25"/>
          <p:cNvSpPr txBox="1"/>
          <p:nvPr>
            <p:ph idx="1" type="body"/>
          </p:nvPr>
        </p:nvSpPr>
        <p:spPr>
          <a:xfrm>
            <a:off x="762025" y="1516341"/>
            <a:ext cx="3810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99" name="Google Shape;299;p25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00" name="Google Shape;300;p25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301" name="Google Shape;301;p25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" name="Google Shape;305;p25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306" name="Google Shape;306;p25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7" name="Google Shape;307;p25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308" name="Google Shape;308;p25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25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25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25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25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13" name="Google Shape;313;p25"/>
          <p:cNvSpPr txBox="1"/>
          <p:nvPr>
            <p:ph idx="2" type="body"/>
          </p:nvPr>
        </p:nvSpPr>
        <p:spPr>
          <a:xfrm>
            <a:off x="4571950" y="1516341"/>
            <a:ext cx="3810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14" name="Google Shape;314;p25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">
  <p:cSld name="CUSTOM_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317" name="Google Shape;317;p26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18" name="Google Shape;318;p26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319" name="Google Shape;319;p26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" name="Google Shape;323;p26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324" name="Google Shape;324;p26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5" name="Google Shape;325;p26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326" name="Google Shape;326;p26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26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26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26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26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761949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32" name="Google Shape;332;p26"/>
          <p:cNvSpPr txBox="1"/>
          <p:nvPr>
            <p:ph idx="2" type="body"/>
          </p:nvPr>
        </p:nvSpPr>
        <p:spPr>
          <a:xfrm>
            <a:off x="3301950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33" name="Google Shape;333;p26"/>
          <p:cNvSpPr txBox="1"/>
          <p:nvPr>
            <p:ph idx="3" type="body"/>
          </p:nvPr>
        </p:nvSpPr>
        <p:spPr>
          <a:xfrm>
            <a:off x="5841899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34" name="Google Shape;334;p2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">
  <p:cSld name="CUSTOM_3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337" name="Google Shape;337;p27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38" name="Google Shape;338;p27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7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7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3" name="Google Shape;343;p27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344" name="Google Shape;344;p27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5" name="Google Shape;345;p27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346" name="Google Shape;346;p27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27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27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27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27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51" name="Google Shape;351;p27"/>
          <p:cNvSpPr txBox="1"/>
          <p:nvPr>
            <p:ph idx="1" type="body"/>
          </p:nvPr>
        </p:nvSpPr>
        <p:spPr>
          <a:xfrm>
            <a:off x="761949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52" name="Google Shape;352;p27"/>
          <p:cNvSpPr txBox="1"/>
          <p:nvPr>
            <p:ph idx="2" type="body"/>
          </p:nvPr>
        </p:nvSpPr>
        <p:spPr>
          <a:xfrm>
            <a:off x="266693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53" name="Google Shape;353;p27"/>
          <p:cNvSpPr txBox="1"/>
          <p:nvPr>
            <p:ph idx="3" type="body"/>
          </p:nvPr>
        </p:nvSpPr>
        <p:spPr>
          <a:xfrm>
            <a:off x="457188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54" name="Google Shape;354;p27"/>
          <p:cNvSpPr txBox="1"/>
          <p:nvPr>
            <p:ph idx="4" type="body"/>
          </p:nvPr>
        </p:nvSpPr>
        <p:spPr>
          <a:xfrm>
            <a:off x="647693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55" name="Google Shape;355;p2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2">
  <p:cSld name="CUSTOM_3_1_1_1_1_1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type="title"/>
          </p:nvPr>
        </p:nvSpPr>
        <p:spPr>
          <a:xfrm>
            <a:off x="761949" y="1163941"/>
            <a:ext cx="57153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358" name="Google Shape;358;p28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59" name="Google Shape;359;p28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360" name="Google Shape;360;p28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4" name="Google Shape;364;p28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365" name="Google Shape;365;p28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6" name="Google Shape;366;p28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367" name="Google Shape;367;p28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28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28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28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28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72" name="Google Shape;372;p28"/>
          <p:cNvSpPr txBox="1"/>
          <p:nvPr>
            <p:ph idx="1" type="body"/>
          </p:nvPr>
        </p:nvSpPr>
        <p:spPr>
          <a:xfrm>
            <a:off x="761999" y="327851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73" name="Google Shape;373;p2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">
  <p:cSld name="CUSTOM_3_1_1_1_1 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 txBox="1"/>
          <p:nvPr>
            <p:ph type="title"/>
          </p:nvPr>
        </p:nvSpPr>
        <p:spPr>
          <a:xfrm>
            <a:off x="761949" y="811541"/>
            <a:ext cx="31752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376" name="Google Shape;376;p29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77" name="Google Shape;377;p29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378" name="Google Shape;378;p29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" name="Google Shape;382;p29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383" name="Google Shape;383;p29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4" name="Google Shape;384;p29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385" name="Google Shape;385;p29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29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29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29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29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90" name="Google Shape;390;p29"/>
          <p:cNvSpPr txBox="1"/>
          <p:nvPr>
            <p:ph idx="1" type="body"/>
          </p:nvPr>
        </p:nvSpPr>
        <p:spPr>
          <a:xfrm>
            <a:off x="762002" y="2573866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91" name="Google Shape;391;p2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">
  <p:cSld name="CUSTOM_3_1_1_1_1_1_1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394" name="Google Shape;394;p30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95" name="Google Shape;395;p30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396" name="Google Shape;396;p30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30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0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30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0" name="Google Shape;400;p30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401" name="Google Shape;401;p30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2" name="Google Shape;402;p30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403" name="Google Shape;403;p30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p30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30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30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30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08" name="Google Shape;408;p30"/>
          <p:cNvSpPr txBox="1"/>
          <p:nvPr>
            <p:ph idx="1" type="body"/>
          </p:nvPr>
        </p:nvSpPr>
        <p:spPr>
          <a:xfrm>
            <a:off x="761999" y="3630991"/>
            <a:ext cx="3657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09" name="Google Shape;409;p30"/>
          <p:cNvSpPr txBox="1"/>
          <p:nvPr>
            <p:ph idx="2" type="body"/>
          </p:nvPr>
        </p:nvSpPr>
        <p:spPr>
          <a:xfrm>
            <a:off x="4572125" y="3630991"/>
            <a:ext cx="3657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10" name="Google Shape;410;p3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2">
  <p:cSld name="CUSTOM_3_1_1_1_1_1_1_1_1_1_2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413" name="Google Shape;413;p31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414" name="Google Shape;414;p31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9" name="Google Shape;419;p31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420" name="Google Shape;420;p31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1" name="Google Shape;421;p31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422" name="Google Shape;422;p31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31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31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31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31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27" name="Google Shape;427;p31"/>
          <p:cNvSpPr txBox="1"/>
          <p:nvPr>
            <p:ph idx="1" type="body"/>
          </p:nvPr>
        </p:nvSpPr>
        <p:spPr>
          <a:xfrm>
            <a:off x="7619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28" name="Google Shape;428;p31"/>
          <p:cNvSpPr txBox="1"/>
          <p:nvPr>
            <p:ph idx="2" type="body"/>
          </p:nvPr>
        </p:nvSpPr>
        <p:spPr>
          <a:xfrm>
            <a:off x="3301950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29" name="Google Shape;429;p31"/>
          <p:cNvSpPr txBox="1"/>
          <p:nvPr>
            <p:ph idx="3" type="body"/>
          </p:nvPr>
        </p:nvSpPr>
        <p:spPr>
          <a:xfrm>
            <a:off x="58418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30" name="Google Shape;430;p3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">
  <p:cSld name="CUSTOM_3_1_1_1_1_1_1_1_1_1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2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433" name="Google Shape;433;p32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434" name="Google Shape;434;p32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2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" name="Google Shape;438;p32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439" name="Google Shape;439;p32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0" name="Google Shape;440;p32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441" name="Google Shape;441;p32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32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32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32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32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46" name="Google Shape;446;p32"/>
          <p:cNvSpPr txBox="1"/>
          <p:nvPr>
            <p:ph idx="1" type="body"/>
          </p:nvPr>
        </p:nvSpPr>
        <p:spPr>
          <a:xfrm>
            <a:off x="4571950" y="4517466"/>
            <a:ext cx="3810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47" name="Google Shape;447;p3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">
  <p:cSld name="CUSTOM_3_1_1_1_1_1_1_1_1_1_1_1">
    <p:bg>
      <p:bgPr>
        <a:solidFill>
          <a:srgbClr val="202124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3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450" name="Google Shape;450;p33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451" name="Google Shape;451;p33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3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3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5" name="Google Shape;455;p33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456" name="Google Shape;456;p33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7" name="Google Shape;457;p33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458" name="Google Shape;458;p33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33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33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33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33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63" name="Google Shape;463;p33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64" name="Google Shape;464;p3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">
  <p:cSld name="CUSTOM_3_1_1_1_1_1_1_1_1_1_1_1_2">
    <p:bg>
      <p:bgPr>
        <a:solidFill>
          <a:srgbClr val="202124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4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467" name="Google Shape;467;p34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468" name="Google Shape;468;p34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4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4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2" name="Google Shape;472;p34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473" name="Google Shape;473;p34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4" name="Google Shape;474;p34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475" name="Google Shape;475;p34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34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34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34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34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80" name="Google Shape;480;p34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81" name="Google Shape;481;p34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82" name="Google Shape;482;p3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">
  <p:cSld name="CUSTOM_3_1_1_1_1_1_1_1_1_1_1_1_3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485" name="Google Shape;485;p35"/>
          <p:cNvGrpSpPr/>
          <p:nvPr/>
        </p:nvGrpSpPr>
        <p:grpSpPr>
          <a:xfrm>
            <a:off x="617802" y="4564549"/>
            <a:ext cx="2353168" cy="252198"/>
            <a:chOff x="9" y="9"/>
            <a:chExt cx="2353168" cy="252198"/>
          </a:xfrm>
        </p:grpSpPr>
        <p:grpSp>
          <p:nvGrpSpPr>
            <p:cNvPr id="486" name="Google Shape;486;p35"/>
            <p:cNvGrpSpPr/>
            <p:nvPr/>
          </p:nvGrpSpPr>
          <p:grpSpPr>
            <a:xfrm>
              <a:off x="372171" y="40591"/>
              <a:ext cx="1981006" cy="211032"/>
              <a:chOff x="9" y="9"/>
              <a:chExt cx="1981006" cy="211032"/>
            </a:xfrm>
          </p:grpSpPr>
          <p:sp>
            <p:nvSpPr>
              <p:cNvPr id="487" name="Google Shape;487;p35"/>
              <p:cNvSpPr/>
              <p:nvPr/>
            </p:nvSpPr>
            <p:spPr>
              <a:xfrm>
                <a:off x="693625" y="14349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>
                <a:off x="840955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>
                <a:off x="87497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>
                <a:off x="990511" y="6272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>
                <a:off x="1092918" y="1746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>
                <a:off x="1260371" y="17580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>
                <a:off x="1370789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>
                <a:off x="1404918" y="59386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>
                <a:off x="1504218" y="32809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>
                <a:off x="1576711" y="16911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>
                <a:off x="164498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>
                <a:off x="1760292" y="60380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35"/>
              <p:cNvSpPr/>
              <p:nvPr/>
            </p:nvSpPr>
            <p:spPr>
              <a:xfrm>
                <a:off x="1832785" y="5972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>
                <a:off x="9" y="9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1" name="Google Shape;501;p35"/>
            <p:cNvGrpSpPr/>
            <p:nvPr/>
          </p:nvGrpSpPr>
          <p:grpSpPr>
            <a:xfrm>
              <a:off x="9" y="9"/>
              <a:ext cx="283674" cy="252198"/>
              <a:chOff x="9" y="9"/>
              <a:chExt cx="283674" cy="252198"/>
            </a:xfrm>
          </p:grpSpPr>
          <p:sp>
            <p:nvSpPr>
              <p:cNvPr id="502" name="Google Shape;502;p35"/>
              <p:cNvSpPr/>
              <p:nvPr/>
            </p:nvSpPr>
            <p:spPr>
              <a:xfrm>
                <a:off x="9" y="76059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5"/>
              <p:cNvSpPr/>
              <p:nvPr/>
            </p:nvSpPr>
            <p:spPr>
              <a:xfrm>
                <a:off x="156459" y="50486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35"/>
              <p:cNvSpPr/>
              <p:nvPr/>
            </p:nvSpPr>
            <p:spPr>
              <a:xfrm>
                <a:off x="25917" y="9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35"/>
              <p:cNvSpPr/>
              <p:nvPr/>
            </p:nvSpPr>
            <p:spPr>
              <a:xfrm>
                <a:off x="54826" y="50486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5"/>
              <p:cNvSpPr/>
              <p:nvPr/>
            </p:nvSpPr>
            <p:spPr>
              <a:xfrm>
                <a:off x="104089" y="88286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7" name="Google Shape;507;p35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">
  <p:cSld name="CUSTOM_3_1_1_1_1_1_1_1_1_1_1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6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510" name="Google Shape;510;p36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511" name="Google Shape;511;p36"/>
          <p:cNvGrpSpPr/>
          <p:nvPr/>
        </p:nvGrpSpPr>
        <p:grpSpPr>
          <a:xfrm>
            <a:off x="617802" y="4564549"/>
            <a:ext cx="2353168" cy="252198"/>
            <a:chOff x="9" y="9"/>
            <a:chExt cx="2353168" cy="252198"/>
          </a:xfrm>
        </p:grpSpPr>
        <p:grpSp>
          <p:nvGrpSpPr>
            <p:cNvPr id="512" name="Google Shape;512;p36"/>
            <p:cNvGrpSpPr/>
            <p:nvPr/>
          </p:nvGrpSpPr>
          <p:grpSpPr>
            <a:xfrm>
              <a:off x="372171" y="40591"/>
              <a:ext cx="1981006" cy="211032"/>
              <a:chOff x="9" y="9"/>
              <a:chExt cx="1981006" cy="211032"/>
            </a:xfrm>
          </p:grpSpPr>
          <p:sp>
            <p:nvSpPr>
              <p:cNvPr id="513" name="Google Shape;513;p36"/>
              <p:cNvSpPr/>
              <p:nvPr/>
            </p:nvSpPr>
            <p:spPr>
              <a:xfrm>
                <a:off x="693625" y="14349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6"/>
              <p:cNvSpPr/>
              <p:nvPr/>
            </p:nvSpPr>
            <p:spPr>
              <a:xfrm>
                <a:off x="840955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6"/>
              <p:cNvSpPr/>
              <p:nvPr/>
            </p:nvSpPr>
            <p:spPr>
              <a:xfrm>
                <a:off x="87497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6"/>
              <p:cNvSpPr/>
              <p:nvPr/>
            </p:nvSpPr>
            <p:spPr>
              <a:xfrm>
                <a:off x="990511" y="6272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6"/>
              <p:cNvSpPr/>
              <p:nvPr/>
            </p:nvSpPr>
            <p:spPr>
              <a:xfrm>
                <a:off x="1092918" y="1746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6"/>
              <p:cNvSpPr/>
              <p:nvPr/>
            </p:nvSpPr>
            <p:spPr>
              <a:xfrm>
                <a:off x="1260371" y="17580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6"/>
              <p:cNvSpPr/>
              <p:nvPr/>
            </p:nvSpPr>
            <p:spPr>
              <a:xfrm>
                <a:off x="1370789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6"/>
              <p:cNvSpPr/>
              <p:nvPr/>
            </p:nvSpPr>
            <p:spPr>
              <a:xfrm>
                <a:off x="1404918" y="59386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6"/>
              <p:cNvSpPr/>
              <p:nvPr/>
            </p:nvSpPr>
            <p:spPr>
              <a:xfrm>
                <a:off x="1504218" y="32809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6"/>
              <p:cNvSpPr/>
              <p:nvPr/>
            </p:nvSpPr>
            <p:spPr>
              <a:xfrm>
                <a:off x="1576711" y="16911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6"/>
              <p:cNvSpPr/>
              <p:nvPr/>
            </p:nvSpPr>
            <p:spPr>
              <a:xfrm>
                <a:off x="164498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6"/>
              <p:cNvSpPr/>
              <p:nvPr/>
            </p:nvSpPr>
            <p:spPr>
              <a:xfrm>
                <a:off x="1760292" y="60380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6"/>
              <p:cNvSpPr/>
              <p:nvPr/>
            </p:nvSpPr>
            <p:spPr>
              <a:xfrm>
                <a:off x="1832785" y="5972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6"/>
              <p:cNvSpPr/>
              <p:nvPr/>
            </p:nvSpPr>
            <p:spPr>
              <a:xfrm>
                <a:off x="9" y="9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" name="Google Shape;527;p36"/>
            <p:cNvGrpSpPr/>
            <p:nvPr/>
          </p:nvGrpSpPr>
          <p:grpSpPr>
            <a:xfrm>
              <a:off x="9" y="9"/>
              <a:ext cx="283674" cy="252198"/>
              <a:chOff x="9" y="9"/>
              <a:chExt cx="283674" cy="252198"/>
            </a:xfrm>
          </p:grpSpPr>
          <p:sp>
            <p:nvSpPr>
              <p:cNvPr id="528" name="Google Shape;528;p36"/>
              <p:cNvSpPr/>
              <p:nvPr/>
            </p:nvSpPr>
            <p:spPr>
              <a:xfrm>
                <a:off x="9" y="76059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6"/>
              <p:cNvSpPr/>
              <p:nvPr/>
            </p:nvSpPr>
            <p:spPr>
              <a:xfrm>
                <a:off x="156459" y="50486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6"/>
              <p:cNvSpPr/>
              <p:nvPr/>
            </p:nvSpPr>
            <p:spPr>
              <a:xfrm>
                <a:off x="25917" y="9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6"/>
              <p:cNvSpPr/>
              <p:nvPr/>
            </p:nvSpPr>
            <p:spPr>
              <a:xfrm>
                <a:off x="54826" y="50486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6"/>
              <p:cNvSpPr/>
              <p:nvPr/>
            </p:nvSpPr>
            <p:spPr>
              <a:xfrm>
                <a:off x="104089" y="88286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3" name="Google Shape;533;p3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">
  <p:cSld name="CUSTOM_3_1_1_1_1_1_1_1_1_1_1_1_3_1_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7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536" name="Google Shape;536;p37"/>
          <p:cNvGrpSpPr/>
          <p:nvPr/>
        </p:nvGrpSpPr>
        <p:grpSpPr>
          <a:xfrm>
            <a:off x="639704" y="4547838"/>
            <a:ext cx="2281957" cy="269949"/>
            <a:chOff x="1" y="1"/>
            <a:chExt cx="2281957" cy="269949"/>
          </a:xfrm>
        </p:grpSpPr>
        <p:grpSp>
          <p:nvGrpSpPr>
            <p:cNvPr id="537" name="Google Shape;537;p37"/>
            <p:cNvGrpSpPr/>
            <p:nvPr/>
          </p:nvGrpSpPr>
          <p:grpSpPr>
            <a:xfrm>
              <a:off x="1" y="1"/>
              <a:ext cx="264460" cy="264515"/>
              <a:chOff x="1" y="1"/>
              <a:chExt cx="264460" cy="264515"/>
            </a:xfrm>
          </p:grpSpPr>
          <p:sp>
            <p:nvSpPr>
              <p:cNvPr id="538" name="Google Shape;538;p37"/>
              <p:cNvSpPr/>
              <p:nvPr/>
            </p:nvSpPr>
            <p:spPr>
              <a:xfrm>
                <a:off x="119643" y="38538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13338" y="144829"/>
                <a:ext cx="212598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1" y="25188"/>
                <a:ext cx="225936" cy="225936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103900" y="132236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1" y="25188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18892" y="44079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138533" y="1"/>
                <a:ext cx="125928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179463" y="40931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6" name="Google Shape;546;p37"/>
            <p:cNvGrpSpPr/>
            <p:nvPr/>
          </p:nvGrpSpPr>
          <p:grpSpPr>
            <a:xfrm>
              <a:off x="350114" y="59134"/>
              <a:ext cx="1931844" cy="210816"/>
              <a:chOff x="-1" y="8"/>
              <a:chExt cx="1931844" cy="210816"/>
            </a:xfrm>
          </p:grpSpPr>
          <p:sp>
            <p:nvSpPr>
              <p:cNvPr id="547" name="Google Shape;547;p37"/>
              <p:cNvSpPr/>
              <p:nvPr/>
            </p:nvSpPr>
            <p:spPr>
              <a:xfrm>
                <a:off x="699874" y="17521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853551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960341" y="59451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1067753" y="59373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1211817" y="17521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1322015" y="1752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1356115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1455307" y="32559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1527928" y="16742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1595971" y="59373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1711283" y="60221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1783505" y="59451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-1" y="8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0" name="Google Shape;560;p3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">
  <p:cSld name="CUSTOM_3_1_1_1_1_1_1_1_1_1_1_1_2_1_1_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563" name="Google Shape;563;p38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564" name="Google Shape;564;p38"/>
          <p:cNvGrpSpPr/>
          <p:nvPr/>
        </p:nvGrpSpPr>
        <p:grpSpPr>
          <a:xfrm>
            <a:off x="639704" y="4547838"/>
            <a:ext cx="2281957" cy="269949"/>
            <a:chOff x="1" y="1"/>
            <a:chExt cx="2281957" cy="269949"/>
          </a:xfrm>
        </p:grpSpPr>
        <p:grpSp>
          <p:nvGrpSpPr>
            <p:cNvPr id="565" name="Google Shape;565;p38"/>
            <p:cNvGrpSpPr/>
            <p:nvPr/>
          </p:nvGrpSpPr>
          <p:grpSpPr>
            <a:xfrm>
              <a:off x="1" y="1"/>
              <a:ext cx="264460" cy="264515"/>
              <a:chOff x="1" y="1"/>
              <a:chExt cx="264460" cy="264515"/>
            </a:xfrm>
          </p:grpSpPr>
          <p:sp>
            <p:nvSpPr>
              <p:cNvPr id="566" name="Google Shape;566;p38"/>
              <p:cNvSpPr/>
              <p:nvPr/>
            </p:nvSpPr>
            <p:spPr>
              <a:xfrm>
                <a:off x="119643" y="38538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8"/>
              <p:cNvSpPr/>
              <p:nvPr/>
            </p:nvSpPr>
            <p:spPr>
              <a:xfrm>
                <a:off x="13338" y="144829"/>
                <a:ext cx="212598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8"/>
              <p:cNvSpPr/>
              <p:nvPr/>
            </p:nvSpPr>
            <p:spPr>
              <a:xfrm>
                <a:off x="1" y="25188"/>
                <a:ext cx="225936" cy="225936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38"/>
              <p:cNvSpPr/>
              <p:nvPr/>
            </p:nvSpPr>
            <p:spPr>
              <a:xfrm>
                <a:off x="103900" y="132236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38"/>
              <p:cNvSpPr/>
              <p:nvPr/>
            </p:nvSpPr>
            <p:spPr>
              <a:xfrm>
                <a:off x="1" y="25188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8"/>
              <p:cNvSpPr/>
              <p:nvPr/>
            </p:nvSpPr>
            <p:spPr>
              <a:xfrm>
                <a:off x="18892" y="44079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>
                <a:off x="138533" y="1"/>
                <a:ext cx="125928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8"/>
              <p:cNvSpPr/>
              <p:nvPr/>
            </p:nvSpPr>
            <p:spPr>
              <a:xfrm>
                <a:off x="179463" y="40931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38"/>
            <p:cNvGrpSpPr/>
            <p:nvPr/>
          </p:nvGrpSpPr>
          <p:grpSpPr>
            <a:xfrm>
              <a:off x="350114" y="59134"/>
              <a:ext cx="1931844" cy="210816"/>
              <a:chOff x="-1" y="8"/>
              <a:chExt cx="1931844" cy="210816"/>
            </a:xfrm>
          </p:grpSpPr>
          <p:sp>
            <p:nvSpPr>
              <p:cNvPr id="575" name="Google Shape;575;p38"/>
              <p:cNvSpPr/>
              <p:nvPr/>
            </p:nvSpPr>
            <p:spPr>
              <a:xfrm>
                <a:off x="699874" y="17521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8"/>
              <p:cNvSpPr/>
              <p:nvPr/>
            </p:nvSpPr>
            <p:spPr>
              <a:xfrm>
                <a:off x="853551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8"/>
              <p:cNvSpPr/>
              <p:nvPr/>
            </p:nvSpPr>
            <p:spPr>
              <a:xfrm>
                <a:off x="960341" y="59451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8"/>
              <p:cNvSpPr/>
              <p:nvPr/>
            </p:nvSpPr>
            <p:spPr>
              <a:xfrm>
                <a:off x="1067753" y="59373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8"/>
              <p:cNvSpPr/>
              <p:nvPr/>
            </p:nvSpPr>
            <p:spPr>
              <a:xfrm>
                <a:off x="1211817" y="17521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8"/>
              <p:cNvSpPr/>
              <p:nvPr/>
            </p:nvSpPr>
            <p:spPr>
              <a:xfrm>
                <a:off x="1322015" y="1752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8"/>
              <p:cNvSpPr/>
              <p:nvPr/>
            </p:nvSpPr>
            <p:spPr>
              <a:xfrm>
                <a:off x="1356115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8"/>
              <p:cNvSpPr/>
              <p:nvPr/>
            </p:nvSpPr>
            <p:spPr>
              <a:xfrm>
                <a:off x="1455307" y="32559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8"/>
              <p:cNvSpPr/>
              <p:nvPr/>
            </p:nvSpPr>
            <p:spPr>
              <a:xfrm>
                <a:off x="1527928" y="16742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8"/>
              <p:cNvSpPr/>
              <p:nvPr/>
            </p:nvSpPr>
            <p:spPr>
              <a:xfrm>
                <a:off x="1595971" y="59373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8"/>
              <p:cNvSpPr/>
              <p:nvPr/>
            </p:nvSpPr>
            <p:spPr>
              <a:xfrm>
                <a:off x="1711283" y="60221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8"/>
              <p:cNvSpPr/>
              <p:nvPr/>
            </p:nvSpPr>
            <p:spPr>
              <a:xfrm>
                <a:off x="1783505" y="59451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8"/>
              <p:cNvSpPr/>
              <p:nvPr/>
            </p:nvSpPr>
            <p:spPr>
              <a:xfrm>
                <a:off x="-1" y="8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8" name="Google Shape;588;p3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">
  <p:cSld name="CUSTOM_3_1_1_1_1_1_1_1_1_1_1_1_3_1_2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9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591" name="Google Shape;591;p39"/>
          <p:cNvGrpSpPr/>
          <p:nvPr/>
        </p:nvGrpSpPr>
        <p:grpSpPr>
          <a:xfrm>
            <a:off x="617767" y="4547903"/>
            <a:ext cx="1980037" cy="281164"/>
            <a:chOff x="9" y="0"/>
            <a:chExt cx="1980037" cy="281164"/>
          </a:xfrm>
        </p:grpSpPr>
        <p:grpSp>
          <p:nvGrpSpPr>
            <p:cNvPr id="592" name="Google Shape;592;p39"/>
            <p:cNvGrpSpPr/>
            <p:nvPr/>
          </p:nvGrpSpPr>
          <p:grpSpPr>
            <a:xfrm>
              <a:off x="374327" y="70311"/>
              <a:ext cx="1605719" cy="189754"/>
              <a:chOff x="-1" y="0"/>
              <a:chExt cx="1605719" cy="189754"/>
            </a:xfrm>
          </p:grpSpPr>
          <p:sp>
            <p:nvSpPr>
              <p:cNvPr id="593" name="Google Shape;593;p39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111080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282312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9"/>
              <p:cNvSpPr/>
              <p:nvPr/>
            </p:nvSpPr>
            <p:spPr>
              <a:xfrm>
                <a:off x="399110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9"/>
              <p:cNvSpPr/>
              <p:nvPr/>
            </p:nvSpPr>
            <p:spPr>
              <a:xfrm>
                <a:off x="565563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9"/>
              <p:cNvSpPr/>
              <p:nvPr/>
            </p:nvSpPr>
            <p:spPr>
              <a:xfrm>
                <a:off x="71836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9"/>
              <p:cNvSpPr/>
              <p:nvPr/>
            </p:nvSpPr>
            <p:spPr>
              <a:xfrm>
                <a:off x="832307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9"/>
              <p:cNvSpPr/>
              <p:nvPr/>
            </p:nvSpPr>
            <p:spPr>
              <a:xfrm>
                <a:off x="930469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9"/>
              <p:cNvSpPr/>
              <p:nvPr/>
            </p:nvSpPr>
            <p:spPr>
              <a:xfrm>
                <a:off x="100172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9"/>
              <p:cNvSpPr/>
              <p:nvPr/>
            </p:nvSpPr>
            <p:spPr>
              <a:xfrm>
                <a:off x="1115886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9"/>
              <p:cNvSpPr/>
              <p:nvPr/>
            </p:nvSpPr>
            <p:spPr>
              <a:xfrm>
                <a:off x="1188419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1303842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1374892" y="0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9"/>
              <p:cNvSpPr/>
              <p:nvPr/>
            </p:nvSpPr>
            <p:spPr>
              <a:xfrm>
                <a:off x="1415023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9"/>
              <p:cNvSpPr/>
              <p:nvPr/>
            </p:nvSpPr>
            <p:spPr>
              <a:xfrm>
                <a:off x="1508842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9" name="Google Shape;609;p39"/>
            <p:cNvGrpSpPr/>
            <p:nvPr/>
          </p:nvGrpSpPr>
          <p:grpSpPr>
            <a:xfrm>
              <a:off x="9" y="0"/>
              <a:ext cx="281154" cy="281164"/>
              <a:chOff x="9" y="0"/>
              <a:chExt cx="281154" cy="281164"/>
            </a:xfrm>
          </p:grpSpPr>
          <p:sp>
            <p:nvSpPr>
              <p:cNvPr id="610" name="Google Shape;610;p39"/>
              <p:cNvSpPr/>
              <p:nvPr/>
            </p:nvSpPr>
            <p:spPr>
              <a:xfrm>
                <a:off x="22560" y="0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9"/>
              <p:cNvSpPr/>
              <p:nvPr/>
            </p:nvSpPr>
            <p:spPr>
              <a:xfrm>
                <a:off x="9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9"/>
              <p:cNvSpPr/>
              <p:nvPr/>
            </p:nvSpPr>
            <p:spPr>
              <a:xfrm>
                <a:off x="133959" y="76666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9"/>
              <p:cNvSpPr/>
              <p:nvPr/>
            </p:nvSpPr>
            <p:spPr>
              <a:xfrm>
                <a:off x="76775" y="76666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9"/>
              <p:cNvSpPr/>
              <p:nvPr/>
            </p:nvSpPr>
            <p:spPr>
              <a:xfrm>
                <a:off x="89594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5" name="Google Shape;615;p3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">
  <p:cSld name="CUSTOM_3_1_1_1_1_1_1_1_1_1_1_1_2_1_1_2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0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18" name="Google Shape;618;p40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619" name="Google Shape;619;p40"/>
          <p:cNvGrpSpPr/>
          <p:nvPr/>
        </p:nvGrpSpPr>
        <p:grpSpPr>
          <a:xfrm>
            <a:off x="617767" y="4547903"/>
            <a:ext cx="1980037" cy="281164"/>
            <a:chOff x="9" y="0"/>
            <a:chExt cx="1980037" cy="281164"/>
          </a:xfrm>
        </p:grpSpPr>
        <p:grpSp>
          <p:nvGrpSpPr>
            <p:cNvPr id="620" name="Google Shape;620;p40"/>
            <p:cNvGrpSpPr/>
            <p:nvPr/>
          </p:nvGrpSpPr>
          <p:grpSpPr>
            <a:xfrm>
              <a:off x="374327" y="70311"/>
              <a:ext cx="1605719" cy="189754"/>
              <a:chOff x="-1" y="0"/>
              <a:chExt cx="1605719" cy="189754"/>
            </a:xfrm>
          </p:grpSpPr>
          <p:sp>
            <p:nvSpPr>
              <p:cNvPr id="621" name="Google Shape;621;p40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40"/>
              <p:cNvSpPr/>
              <p:nvPr/>
            </p:nvSpPr>
            <p:spPr>
              <a:xfrm>
                <a:off x="111080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40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40"/>
              <p:cNvSpPr/>
              <p:nvPr/>
            </p:nvSpPr>
            <p:spPr>
              <a:xfrm>
                <a:off x="282312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40"/>
              <p:cNvSpPr/>
              <p:nvPr/>
            </p:nvSpPr>
            <p:spPr>
              <a:xfrm>
                <a:off x="399110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40"/>
              <p:cNvSpPr/>
              <p:nvPr/>
            </p:nvSpPr>
            <p:spPr>
              <a:xfrm>
                <a:off x="565563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40"/>
              <p:cNvSpPr/>
              <p:nvPr/>
            </p:nvSpPr>
            <p:spPr>
              <a:xfrm>
                <a:off x="71836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40"/>
              <p:cNvSpPr/>
              <p:nvPr/>
            </p:nvSpPr>
            <p:spPr>
              <a:xfrm>
                <a:off x="832307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40"/>
              <p:cNvSpPr/>
              <p:nvPr/>
            </p:nvSpPr>
            <p:spPr>
              <a:xfrm>
                <a:off x="930469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40"/>
              <p:cNvSpPr/>
              <p:nvPr/>
            </p:nvSpPr>
            <p:spPr>
              <a:xfrm>
                <a:off x="100172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40"/>
              <p:cNvSpPr/>
              <p:nvPr/>
            </p:nvSpPr>
            <p:spPr>
              <a:xfrm>
                <a:off x="1115886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40"/>
              <p:cNvSpPr/>
              <p:nvPr/>
            </p:nvSpPr>
            <p:spPr>
              <a:xfrm>
                <a:off x="1188419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40"/>
              <p:cNvSpPr/>
              <p:nvPr/>
            </p:nvSpPr>
            <p:spPr>
              <a:xfrm>
                <a:off x="1303842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40"/>
              <p:cNvSpPr/>
              <p:nvPr/>
            </p:nvSpPr>
            <p:spPr>
              <a:xfrm>
                <a:off x="1374892" y="0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40"/>
              <p:cNvSpPr/>
              <p:nvPr/>
            </p:nvSpPr>
            <p:spPr>
              <a:xfrm>
                <a:off x="1415023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40"/>
              <p:cNvSpPr/>
              <p:nvPr/>
            </p:nvSpPr>
            <p:spPr>
              <a:xfrm>
                <a:off x="1508842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7" name="Google Shape;637;p40"/>
            <p:cNvGrpSpPr/>
            <p:nvPr/>
          </p:nvGrpSpPr>
          <p:grpSpPr>
            <a:xfrm>
              <a:off x="9" y="0"/>
              <a:ext cx="281154" cy="281164"/>
              <a:chOff x="9" y="0"/>
              <a:chExt cx="281154" cy="281164"/>
            </a:xfrm>
          </p:grpSpPr>
          <p:sp>
            <p:nvSpPr>
              <p:cNvPr id="638" name="Google Shape;638;p40"/>
              <p:cNvSpPr/>
              <p:nvPr/>
            </p:nvSpPr>
            <p:spPr>
              <a:xfrm>
                <a:off x="22560" y="0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40"/>
              <p:cNvSpPr/>
              <p:nvPr/>
            </p:nvSpPr>
            <p:spPr>
              <a:xfrm>
                <a:off x="9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40"/>
              <p:cNvSpPr/>
              <p:nvPr/>
            </p:nvSpPr>
            <p:spPr>
              <a:xfrm>
                <a:off x="133959" y="76666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40"/>
              <p:cNvSpPr/>
              <p:nvPr/>
            </p:nvSpPr>
            <p:spPr>
              <a:xfrm>
                <a:off x="76775" y="76666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40"/>
              <p:cNvSpPr/>
              <p:nvPr/>
            </p:nvSpPr>
            <p:spPr>
              <a:xfrm>
                <a:off x="89594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3" name="Google Shape;643;p4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_1">
  <p:cSld name="CUSTOM_3_1_1_1_1_1_1_1_1_1_1_1_3_1_2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1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646" name="Google Shape;646;p41"/>
          <p:cNvGrpSpPr/>
          <p:nvPr/>
        </p:nvGrpSpPr>
        <p:grpSpPr>
          <a:xfrm>
            <a:off x="761958" y="4604670"/>
            <a:ext cx="659490" cy="163439"/>
            <a:chOff x="8" y="8"/>
            <a:chExt cx="659490" cy="163439"/>
          </a:xfrm>
        </p:grpSpPr>
        <p:sp>
          <p:nvSpPr>
            <p:cNvPr id="647" name="Google Shape;647;p41"/>
            <p:cNvSpPr/>
            <p:nvPr/>
          </p:nvSpPr>
          <p:spPr>
            <a:xfrm>
              <a:off x="8" y="8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211893" y="8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8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335437" y="52847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5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447696" y="1786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484140" y="20057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554630" y="49399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4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_1">
  <p:cSld name="CUSTOM_3_1_1_1_1_1_1_1_1_1_1_1_2_1_1_2_1_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2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56" name="Google Shape;656;p42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657" name="Google Shape;657;p42"/>
          <p:cNvGrpSpPr/>
          <p:nvPr/>
        </p:nvGrpSpPr>
        <p:grpSpPr>
          <a:xfrm>
            <a:off x="761958" y="4604670"/>
            <a:ext cx="659490" cy="163439"/>
            <a:chOff x="8" y="8"/>
            <a:chExt cx="659490" cy="163439"/>
          </a:xfrm>
        </p:grpSpPr>
        <p:sp>
          <p:nvSpPr>
            <p:cNvPr id="658" name="Google Shape;658;p42"/>
            <p:cNvSpPr/>
            <p:nvPr/>
          </p:nvSpPr>
          <p:spPr>
            <a:xfrm>
              <a:off x="8" y="8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211893" y="8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8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335437" y="52847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5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447696" y="1786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484140" y="20057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554630" y="49399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" name="Google Shape;664;p4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4">
  <p:cSld name="CUSTOM_4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>
  <p:cSld name="TITLE_AND_BODY 2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44"/>
          <p:cNvGrpSpPr/>
          <p:nvPr/>
        </p:nvGrpSpPr>
        <p:grpSpPr>
          <a:xfrm>
            <a:off x="522212" y="1323544"/>
            <a:ext cx="479507" cy="385710"/>
            <a:chOff x="-1" y="-1"/>
            <a:chExt cx="479507" cy="385710"/>
          </a:xfrm>
        </p:grpSpPr>
        <p:sp>
          <p:nvSpPr>
            <p:cNvPr id="669" name="Google Shape;669;p44"/>
            <p:cNvSpPr/>
            <p:nvPr/>
          </p:nvSpPr>
          <p:spPr>
            <a:xfrm>
              <a:off x="58706" y="-1"/>
              <a:ext cx="305532" cy="138510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229324" y="47492"/>
              <a:ext cx="250182" cy="338202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8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53621" y="297581"/>
              <a:ext cx="186084" cy="88128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-1" y="114662"/>
              <a:ext cx="243486" cy="243486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44"/>
          <p:cNvGrpSpPr/>
          <p:nvPr/>
        </p:nvGrpSpPr>
        <p:grpSpPr>
          <a:xfrm>
            <a:off x="761946" y="4605556"/>
            <a:ext cx="1190126" cy="210546"/>
            <a:chOff x="-1" y="-1"/>
            <a:chExt cx="1190126" cy="210546"/>
          </a:xfrm>
        </p:grpSpPr>
        <p:sp>
          <p:nvSpPr>
            <p:cNvPr id="674" name="Google Shape;674;p44"/>
            <p:cNvSpPr/>
            <p:nvPr/>
          </p:nvSpPr>
          <p:spPr>
            <a:xfrm>
              <a:off x="-1" y="-1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693119" y="14176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840091" y="17324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874191" y="59230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989584" y="62459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3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1091899" y="17324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3"/>
                  </a:lnTo>
                  <a:lnTo>
                    <a:pt x="21600" y="2112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0" name="Google Shape;680;p44"/>
          <p:cNvSpPr txBox="1"/>
          <p:nvPr>
            <p:ph idx="1" type="body"/>
          </p:nvPr>
        </p:nvSpPr>
        <p:spPr>
          <a:xfrm>
            <a:off x="5207049" y="1516466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81" name="Google Shape;681;p44"/>
          <p:cNvSpPr txBox="1"/>
          <p:nvPr>
            <p:ph type="title"/>
          </p:nvPr>
        </p:nvSpPr>
        <p:spPr>
          <a:xfrm>
            <a:off x="761949" y="2221516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82" name="Google Shape;682;p44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4">
  <p:cSld name="CUSTOM_4 2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">
  <p:cSld name="CUSTOM_2_3 4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6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87" name="Google Shape;687;p46"/>
          <p:cNvSpPr txBox="1"/>
          <p:nvPr>
            <p:ph idx="1" type="body"/>
          </p:nvPr>
        </p:nvSpPr>
        <p:spPr>
          <a:xfrm>
            <a:off x="762024" y="1516341"/>
            <a:ext cx="50805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688" name="Google Shape;688;p46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689" name="Google Shape;689;p46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690" name="Google Shape;690;p46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46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46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46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4" name="Google Shape;694;p46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695" name="Google Shape;695;p46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6" name="Google Shape;696;p46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697" name="Google Shape;697;p46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46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46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46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46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02" name="Google Shape;702;p46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">
  <p:cSld name="CUSTOM_3_1_1_1_1 4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7"/>
          <p:cNvSpPr txBox="1"/>
          <p:nvPr>
            <p:ph type="title"/>
          </p:nvPr>
        </p:nvSpPr>
        <p:spPr>
          <a:xfrm>
            <a:off x="761949" y="811541"/>
            <a:ext cx="3174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705" name="Google Shape;705;p47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706" name="Google Shape;706;p47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707" name="Google Shape;707;p47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47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47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47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1" name="Google Shape;711;p47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712" name="Google Shape;712;p47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13" name="Google Shape;713;p47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714" name="Google Shape;714;p47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47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47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47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47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19" name="Google Shape;719;p47"/>
          <p:cNvSpPr txBox="1"/>
          <p:nvPr>
            <p:ph idx="1" type="body"/>
          </p:nvPr>
        </p:nvSpPr>
        <p:spPr>
          <a:xfrm>
            <a:off x="762001" y="2573866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20" name="Google Shape;720;p47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 2">
  <p:cSld name="CUSTOM_2_3 2 2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8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23" name="Google Shape;723;p48"/>
          <p:cNvSpPr txBox="1"/>
          <p:nvPr>
            <p:ph idx="1" type="body"/>
          </p:nvPr>
        </p:nvSpPr>
        <p:spPr>
          <a:xfrm>
            <a:off x="762024" y="1516341"/>
            <a:ext cx="50805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724" name="Google Shape;724;p48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725" name="Google Shape;725;p48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726" name="Google Shape;726;p48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48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48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48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0" name="Google Shape;730;p48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731" name="Google Shape;731;p48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32" name="Google Shape;732;p48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733" name="Google Shape;733;p48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48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48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48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48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38" name="Google Shape;738;p48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 2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9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1">
  <p:cSld name="CUSTOM_1 2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50"/>
          <p:cNvGrpSpPr/>
          <p:nvPr/>
        </p:nvGrpSpPr>
        <p:grpSpPr>
          <a:xfrm>
            <a:off x="522212" y="1323544"/>
            <a:ext cx="479507" cy="385710"/>
            <a:chOff x="-1" y="-1"/>
            <a:chExt cx="479507" cy="385710"/>
          </a:xfrm>
        </p:grpSpPr>
        <p:sp>
          <p:nvSpPr>
            <p:cNvPr id="743" name="Google Shape;743;p50"/>
            <p:cNvSpPr/>
            <p:nvPr/>
          </p:nvSpPr>
          <p:spPr>
            <a:xfrm>
              <a:off x="58706" y="-1"/>
              <a:ext cx="305532" cy="138510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229324" y="47492"/>
              <a:ext cx="250182" cy="338202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8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53621" y="297581"/>
              <a:ext cx="186084" cy="88128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-1" y="114662"/>
              <a:ext cx="243486" cy="243486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50"/>
          <p:cNvGrpSpPr/>
          <p:nvPr/>
        </p:nvGrpSpPr>
        <p:grpSpPr>
          <a:xfrm>
            <a:off x="761946" y="4605556"/>
            <a:ext cx="1190126" cy="210546"/>
            <a:chOff x="-1" y="-1"/>
            <a:chExt cx="1190126" cy="210546"/>
          </a:xfrm>
        </p:grpSpPr>
        <p:sp>
          <p:nvSpPr>
            <p:cNvPr id="748" name="Google Shape;748;p50"/>
            <p:cNvSpPr/>
            <p:nvPr/>
          </p:nvSpPr>
          <p:spPr>
            <a:xfrm>
              <a:off x="-1" y="-1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693119" y="14176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840091" y="17324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874191" y="59230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989584" y="62459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3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1091899" y="17324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3"/>
                  </a:lnTo>
                  <a:lnTo>
                    <a:pt x="21600" y="2112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4" name="Google Shape;754;p50"/>
          <p:cNvSpPr txBox="1"/>
          <p:nvPr>
            <p:ph type="title"/>
          </p:nvPr>
        </p:nvSpPr>
        <p:spPr>
          <a:xfrm>
            <a:off x="761949" y="2221516"/>
            <a:ext cx="3174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55" name="Google Shape;755;p50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">
  <p:cSld name="CUSTOM_2 2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1"/>
          <p:cNvSpPr txBox="1"/>
          <p:nvPr>
            <p:ph type="title"/>
          </p:nvPr>
        </p:nvSpPr>
        <p:spPr>
          <a:xfrm>
            <a:off x="761949" y="811491"/>
            <a:ext cx="50805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758" name="Google Shape;758;p51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759" name="Google Shape;759;p51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760" name="Google Shape;760;p51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51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51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51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4" name="Google Shape;764;p51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765" name="Google Shape;765;p51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6" name="Google Shape;766;p51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767" name="Google Shape;767;p51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51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51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51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51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72" name="Google Shape;772;p51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4">
  <p:cSld name="CUSTOM_2_4 2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/>
          <p:nvPr>
            <p:ph type="title"/>
          </p:nvPr>
        </p:nvSpPr>
        <p:spPr>
          <a:xfrm>
            <a:off x="761949" y="811491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775" name="Google Shape;775;p52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776" name="Google Shape;776;p52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777" name="Google Shape;777;p52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52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52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52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" name="Google Shape;781;p52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782" name="Google Shape;782;p52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3" name="Google Shape;783;p52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784" name="Google Shape;784;p52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52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52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52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52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89" name="Google Shape;789;p52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2">
  <p:cSld name="CUSTOM_2_2 2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3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92" name="Google Shape;792;p53"/>
          <p:cNvSpPr txBox="1"/>
          <p:nvPr>
            <p:ph idx="1" type="body"/>
          </p:nvPr>
        </p:nvSpPr>
        <p:spPr>
          <a:xfrm>
            <a:off x="762024" y="1516341"/>
            <a:ext cx="3810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793" name="Google Shape;793;p53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794" name="Google Shape;794;p53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795" name="Google Shape;795;p53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53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53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53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9" name="Google Shape;799;p53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00" name="Google Shape;800;p53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1" name="Google Shape;801;p53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802" name="Google Shape;802;p53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p53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p53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p53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53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07" name="Google Shape;807;p53"/>
          <p:cNvSpPr txBox="1"/>
          <p:nvPr>
            <p:ph idx="2" type="body"/>
          </p:nvPr>
        </p:nvSpPr>
        <p:spPr>
          <a:xfrm>
            <a:off x="4571950" y="1516341"/>
            <a:ext cx="3810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08" name="Google Shape;808;p53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">
  <p:cSld name="CUSTOM_3 2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4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811" name="Google Shape;811;p54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812" name="Google Shape;812;p54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813" name="Google Shape;813;p54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4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4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4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7" name="Google Shape;817;p54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18" name="Google Shape;818;p54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19" name="Google Shape;819;p54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820" name="Google Shape;820;p54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p54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p54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" name="Google Shape;823;p54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824;p54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25" name="Google Shape;825;p54"/>
          <p:cNvSpPr txBox="1"/>
          <p:nvPr>
            <p:ph idx="1" type="body"/>
          </p:nvPr>
        </p:nvSpPr>
        <p:spPr>
          <a:xfrm>
            <a:off x="761949" y="1516341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26" name="Google Shape;826;p54"/>
          <p:cNvSpPr txBox="1"/>
          <p:nvPr>
            <p:ph idx="2" type="body"/>
          </p:nvPr>
        </p:nvSpPr>
        <p:spPr>
          <a:xfrm>
            <a:off x="3301950" y="1516341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body"/>
          </p:nvPr>
        </p:nvSpPr>
        <p:spPr>
          <a:xfrm>
            <a:off x="5841899" y="1516341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28" name="Google Shape;828;p54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">
  <p:cSld name="CUSTOM_3_1 2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5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831" name="Google Shape;831;p55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832" name="Google Shape;832;p55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833" name="Google Shape;833;p55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55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55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55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7" name="Google Shape;837;p55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38" name="Google Shape;838;p55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9" name="Google Shape;839;p55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840" name="Google Shape;840;p55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" name="Google Shape;841;p55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55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" name="Google Shape;843;p55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" name="Google Shape;844;p55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45" name="Google Shape;845;p55"/>
          <p:cNvSpPr txBox="1"/>
          <p:nvPr>
            <p:ph idx="1" type="body"/>
          </p:nvPr>
        </p:nvSpPr>
        <p:spPr>
          <a:xfrm>
            <a:off x="761949" y="1516341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46" name="Google Shape;846;p55"/>
          <p:cNvSpPr txBox="1"/>
          <p:nvPr>
            <p:ph idx="2" type="body"/>
          </p:nvPr>
        </p:nvSpPr>
        <p:spPr>
          <a:xfrm>
            <a:off x="2666937" y="1516341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47" name="Google Shape;847;p55"/>
          <p:cNvSpPr txBox="1"/>
          <p:nvPr>
            <p:ph idx="3" type="body"/>
          </p:nvPr>
        </p:nvSpPr>
        <p:spPr>
          <a:xfrm>
            <a:off x="4571887" y="1516341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48" name="Google Shape;848;p55"/>
          <p:cNvSpPr txBox="1"/>
          <p:nvPr>
            <p:ph idx="4" type="body"/>
          </p:nvPr>
        </p:nvSpPr>
        <p:spPr>
          <a:xfrm>
            <a:off x="6476937" y="1516341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49" name="Google Shape;849;p55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2">
  <p:cSld name="CUSTOM_3_1_1_1_1_1_2 2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6"/>
          <p:cNvSpPr txBox="1"/>
          <p:nvPr>
            <p:ph type="title"/>
          </p:nvPr>
        </p:nvSpPr>
        <p:spPr>
          <a:xfrm>
            <a:off x="761949" y="1163941"/>
            <a:ext cx="57153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852" name="Google Shape;852;p56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853" name="Google Shape;853;p56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854" name="Google Shape;854;p56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56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56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56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8" name="Google Shape;858;p56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59" name="Google Shape;859;p56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0" name="Google Shape;860;p56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861" name="Google Shape;861;p56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56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56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56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56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66" name="Google Shape;866;p56"/>
          <p:cNvSpPr txBox="1"/>
          <p:nvPr>
            <p:ph idx="1" type="body"/>
          </p:nvPr>
        </p:nvSpPr>
        <p:spPr>
          <a:xfrm>
            <a:off x="761999" y="327851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67" name="Google Shape;867;p56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">
  <p:cSld name="CUSTOM_3_1_1_1_1_1_1_1 2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7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870" name="Google Shape;870;p57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871" name="Google Shape;871;p57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872" name="Google Shape;872;p57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57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57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57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6" name="Google Shape;876;p57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77" name="Google Shape;877;p57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8" name="Google Shape;878;p57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879" name="Google Shape;879;p57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57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57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p57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57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84" name="Google Shape;884;p57"/>
          <p:cNvSpPr txBox="1"/>
          <p:nvPr>
            <p:ph idx="1" type="body"/>
          </p:nvPr>
        </p:nvSpPr>
        <p:spPr>
          <a:xfrm>
            <a:off x="761999" y="3630991"/>
            <a:ext cx="36573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85" name="Google Shape;885;p57"/>
          <p:cNvSpPr txBox="1"/>
          <p:nvPr>
            <p:ph idx="2" type="body"/>
          </p:nvPr>
        </p:nvSpPr>
        <p:spPr>
          <a:xfrm>
            <a:off x="4572125" y="3630991"/>
            <a:ext cx="36573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2">
  <p:cSld name="CUSTOM_3_1_1_1_1_1_1_1_1_1_2 2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8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889" name="Google Shape;889;p58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890" name="Google Shape;890;p58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891" name="Google Shape;891;p58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58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58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58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5" name="Google Shape;895;p58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96" name="Google Shape;896;p58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7" name="Google Shape;897;p58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898" name="Google Shape;898;p58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p58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p58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p58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p58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3" name="Google Shape;903;p58"/>
          <p:cNvSpPr txBox="1"/>
          <p:nvPr>
            <p:ph idx="1" type="body"/>
          </p:nvPr>
        </p:nvSpPr>
        <p:spPr>
          <a:xfrm>
            <a:off x="7619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04" name="Google Shape;904;p58"/>
          <p:cNvSpPr txBox="1"/>
          <p:nvPr>
            <p:ph idx="2" type="body"/>
          </p:nvPr>
        </p:nvSpPr>
        <p:spPr>
          <a:xfrm>
            <a:off x="3301950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05" name="Google Shape;905;p58"/>
          <p:cNvSpPr txBox="1"/>
          <p:nvPr>
            <p:ph idx="3" type="body"/>
          </p:nvPr>
        </p:nvSpPr>
        <p:spPr>
          <a:xfrm>
            <a:off x="58418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06" name="Google Shape;906;p58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">
  <p:cSld name="CUSTOM_3_1_1_1_1_1_1_1_1_1_1 2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59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909" name="Google Shape;909;p59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910" name="Google Shape;910;p59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59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59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59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4" name="Google Shape;914;p59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915" name="Google Shape;915;p59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6" name="Google Shape;916;p59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917" name="Google Shape;917;p59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59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9" name="Google Shape;919;p59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0" name="Google Shape;920;p59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" name="Google Shape;921;p59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2" name="Google Shape;922;p59"/>
          <p:cNvSpPr txBox="1"/>
          <p:nvPr>
            <p:ph idx="1" type="body"/>
          </p:nvPr>
        </p:nvSpPr>
        <p:spPr>
          <a:xfrm>
            <a:off x="4571950" y="4517465"/>
            <a:ext cx="3810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23" name="Google Shape;923;p59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">
  <p:cSld name="CUSTOM_3_1_1_1_1_1_1_1_1_1_1_1 2">
    <p:bg>
      <p:bgPr>
        <a:solidFill>
          <a:srgbClr val="202124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60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926" name="Google Shape;926;p60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927" name="Google Shape;927;p60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60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60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60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1" name="Google Shape;931;p60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932" name="Google Shape;932;p60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3" name="Google Shape;933;p60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934" name="Google Shape;934;p60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" name="Google Shape;935;p60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6" name="Google Shape;936;p60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" name="Google Shape;937;p60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60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9" name="Google Shape;939;p60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40" name="Google Shape;940;p60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">
  <p:cSld name="CUSTOM_3_1_1_1_1_1_1_1_1_1_1_1_2 2">
    <p:bg>
      <p:bgPr>
        <a:solidFill>
          <a:srgbClr val="202124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61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943" name="Google Shape;943;p61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944" name="Google Shape;944;p61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61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61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61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61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949" name="Google Shape;949;p61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50" name="Google Shape;950;p61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951" name="Google Shape;951;p61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" name="Google Shape;952;p61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" name="Google Shape;953;p61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" name="Google Shape;954;p61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5" name="Google Shape;955;p61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56" name="Google Shape;956;p61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57" name="Google Shape;957;p61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58" name="Google Shape;958;p61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">
  <p:cSld name="CUSTOM_3_1_1_1_1_1_1_1_1_1_1_1_3 2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961" name="Google Shape;961;p62"/>
          <p:cNvGrpSpPr/>
          <p:nvPr/>
        </p:nvGrpSpPr>
        <p:grpSpPr>
          <a:xfrm>
            <a:off x="617802" y="4564548"/>
            <a:ext cx="2353169" cy="252199"/>
            <a:chOff x="0" y="-1"/>
            <a:chExt cx="2353169" cy="252199"/>
          </a:xfrm>
        </p:grpSpPr>
        <p:grpSp>
          <p:nvGrpSpPr>
            <p:cNvPr id="962" name="Google Shape;962;p62"/>
            <p:cNvGrpSpPr/>
            <p:nvPr/>
          </p:nvGrpSpPr>
          <p:grpSpPr>
            <a:xfrm>
              <a:off x="372162" y="40582"/>
              <a:ext cx="1981007" cy="211032"/>
              <a:chOff x="0" y="0"/>
              <a:chExt cx="1981007" cy="211032"/>
            </a:xfrm>
          </p:grpSpPr>
          <p:sp>
            <p:nvSpPr>
              <p:cNvPr id="963" name="Google Shape;963;p62"/>
              <p:cNvSpPr/>
              <p:nvPr/>
            </p:nvSpPr>
            <p:spPr>
              <a:xfrm>
                <a:off x="693616" y="14340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62"/>
              <p:cNvSpPr/>
              <p:nvPr/>
            </p:nvSpPr>
            <p:spPr>
              <a:xfrm>
                <a:off x="840945" y="1757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62"/>
              <p:cNvSpPr/>
              <p:nvPr/>
            </p:nvSpPr>
            <p:spPr>
              <a:xfrm>
                <a:off x="874969" y="59482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62"/>
              <p:cNvSpPr/>
              <p:nvPr/>
            </p:nvSpPr>
            <p:spPr>
              <a:xfrm>
                <a:off x="990502" y="6271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62"/>
              <p:cNvSpPr/>
              <p:nvPr/>
            </p:nvSpPr>
            <p:spPr>
              <a:xfrm>
                <a:off x="1092909" y="1745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62"/>
              <p:cNvSpPr/>
              <p:nvPr/>
            </p:nvSpPr>
            <p:spPr>
              <a:xfrm>
                <a:off x="1260362" y="17571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62"/>
              <p:cNvSpPr/>
              <p:nvPr/>
            </p:nvSpPr>
            <p:spPr>
              <a:xfrm>
                <a:off x="1370780" y="1757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62"/>
              <p:cNvSpPr/>
              <p:nvPr/>
            </p:nvSpPr>
            <p:spPr>
              <a:xfrm>
                <a:off x="1404909" y="59377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62"/>
              <p:cNvSpPr/>
              <p:nvPr/>
            </p:nvSpPr>
            <p:spPr>
              <a:xfrm>
                <a:off x="1504209" y="32800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62"/>
              <p:cNvSpPr/>
              <p:nvPr/>
            </p:nvSpPr>
            <p:spPr>
              <a:xfrm>
                <a:off x="1576702" y="16902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62"/>
              <p:cNvSpPr/>
              <p:nvPr/>
            </p:nvSpPr>
            <p:spPr>
              <a:xfrm>
                <a:off x="1644980" y="59482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62"/>
              <p:cNvSpPr/>
              <p:nvPr/>
            </p:nvSpPr>
            <p:spPr>
              <a:xfrm>
                <a:off x="1760283" y="60371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62"/>
              <p:cNvSpPr/>
              <p:nvPr/>
            </p:nvSpPr>
            <p:spPr>
              <a:xfrm>
                <a:off x="1832777" y="5971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62"/>
              <p:cNvSpPr/>
              <p:nvPr/>
            </p:nvSpPr>
            <p:spPr>
              <a:xfrm>
                <a:off x="0" y="0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7" name="Google Shape;977;p62"/>
            <p:cNvGrpSpPr/>
            <p:nvPr/>
          </p:nvGrpSpPr>
          <p:grpSpPr>
            <a:xfrm>
              <a:off x="0" y="-1"/>
              <a:ext cx="283674" cy="252199"/>
              <a:chOff x="0" y="-1"/>
              <a:chExt cx="283674" cy="252199"/>
            </a:xfrm>
          </p:grpSpPr>
          <p:sp>
            <p:nvSpPr>
              <p:cNvPr id="978" name="Google Shape;978;p62"/>
              <p:cNvSpPr/>
              <p:nvPr/>
            </p:nvSpPr>
            <p:spPr>
              <a:xfrm>
                <a:off x="0" y="76050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62"/>
              <p:cNvSpPr/>
              <p:nvPr/>
            </p:nvSpPr>
            <p:spPr>
              <a:xfrm>
                <a:off x="156450" y="50477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62"/>
              <p:cNvSpPr/>
              <p:nvPr/>
            </p:nvSpPr>
            <p:spPr>
              <a:xfrm>
                <a:off x="25908" y="-1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62"/>
              <p:cNvSpPr/>
              <p:nvPr/>
            </p:nvSpPr>
            <p:spPr>
              <a:xfrm>
                <a:off x="54817" y="50477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62"/>
              <p:cNvSpPr/>
              <p:nvPr/>
            </p:nvSpPr>
            <p:spPr>
              <a:xfrm>
                <a:off x="104080" y="88277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3" name="Google Shape;983;p62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">
  <p:cSld name="CUSTOM_3_1_1_1_1_1_1_1_1_1_1_1_2_1 2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3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86" name="Google Shape;986;p63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987" name="Google Shape;987;p63"/>
          <p:cNvGrpSpPr/>
          <p:nvPr/>
        </p:nvGrpSpPr>
        <p:grpSpPr>
          <a:xfrm>
            <a:off x="617802" y="4564548"/>
            <a:ext cx="2353169" cy="252199"/>
            <a:chOff x="0" y="-1"/>
            <a:chExt cx="2353169" cy="252199"/>
          </a:xfrm>
        </p:grpSpPr>
        <p:grpSp>
          <p:nvGrpSpPr>
            <p:cNvPr id="988" name="Google Shape;988;p63"/>
            <p:cNvGrpSpPr/>
            <p:nvPr/>
          </p:nvGrpSpPr>
          <p:grpSpPr>
            <a:xfrm>
              <a:off x="372162" y="40582"/>
              <a:ext cx="1981007" cy="211032"/>
              <a:chOff x="0" y="0"/>
              <a:chExt cx="1981007" cy="211032"/>
            </a:xfrm>
          </p:grpSpPr>
          <p:sp>
            <p:nvSpPr>
              <p:cNvPr id="989" name="Google Shape;989;p63"/>
              <p:cNvSpPr/>
              <p:nvPr/>
            </p:nvSpPr>
            <p:spPr>
              <a:xfrm>
                <a:off x="693616" y="14340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63"/>
              <p:cNvSpPr/>
              <p:nvPr/>
            </p:nvSpPr>
            <p:spPr>
              <a:xfrm>
                <a:off x="840945" y="1757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63"/>
              <p:cNvSpPr/>
              <p:nvPr/>
            </p:nvSpPr>
            <p:spPr>
              <a:xfrm>
                <a:off x="874969" y="59482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63"/>
              <p:cNvSpPr/>
              <p:nvPr/>
            </p:nvSpPr>
            <p:spPr>
              <a:xfrm>
                <a:off x="990502" y="6271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63"/>
              <p:cNvSpPr/>
              <p:nvPr/>
            </p:nvSpPr>
            <p:spPr>
              <a:xfrm>
                <a:off x="1092909" y="1745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63"/>
              <p:cNvSpPr/>
              <p:nvPr/>
            </p:nvSpPr>
            <p:spPr>
              <a:xfrm>
                <a:off x="1260362" y="17571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63"/>
              <p:cNvSpPr/>
              <p:nvPr/>
            </p:nvSpPr>
            <p:spPr>
              <a:xfrm>
                <a:off x="1370780" y="1757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63"/>
              <p:cNvSpPr/>
              <p:nvPr/>
            </p:nvSpPr>
            <p:spPr>
              <a:xfrm>
                <a:off x="1404909" y="59377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63"/>
              <p:cNvSpPr/>
              <p:nvPr/>
            </p:nvSpPr>
            <p:spPr>
              <a:xfrm>
                <a:off x="1504209" y="32800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63"/>
              <p:cNvSpPr/>
              <p:nvPr/>
            </p:nvSpPr>
            <p:spPr>
              <a:xfrm>
                <a:off x="1576702" y="16902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63"/>
              <p:cNvSpPr/>
              <p:nvPr/>
            </p:nvSpPr>
            <p:spPr>
              <a:xfrm>
                <a:off x="1644980" y="59482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63"/>
              <p:cNvSpPr/>
              <p:nvPr/>
            </p:nvSpPr>
            <p:spPr>
              <a:xfrm>
                <a:off x="1760283" y="60371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63"/>
              <p:cNvSpPr/>
              <p:nvPr/>
            </p:nvSpPr>
            <p:spPr>
              <a:xfrm>
                <a:off x="1832777" y="5971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63"/>
              <p:cNvSpPr/>
              <p:nvPr/>
            </p:nvSpPr>
            <p:spPr>
              <a:xfrm>
                <a:off x="0" y="0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3" name="Google Shape;1003;p63"/>
            <p:cNvGrpSpPr/>
            <p:nvPr/>
          </p:nvGrpSpPr>
          <p:grpSpPr>
            <a:xfrm>
              <a:off x="0" y="-1"/>
              <a:ext cx="283674" cy="252199"/>
              <a:chOff x="0" y="-1"/>
              <a:chExt cx="283674" cy="252199"/>
            </a:xfrm>
          </p:grpSpPr>
          <p:sp>
            <p:nvSpPr>
              <p:cNvPr id="1004" name="Google Shape;1004;p63"/>
              <p:cNvSpPr/>
              <p:nvPr/>
            </p:nvSpPr>
            <p:spPr>
              <a:xfrm>
                <a:off x="0" y="76050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63"/>
              <p:cNvSpPr/>
              <p:nvPr/>
            </p:nvSpPr>
            <p:spPr>
              <a:xfrm>
                <a:off x="156450" y="50477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63"/>
              <p:cNvSpPr/>
              <p:nvPr/>
            </p:nvSpPr>
            <p:spPr>
              <a:xfrm>
                <a:off x="25908" y="-1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63"/>
              <p:cNvSpPr/>
              <p:nvPr/>
            </p:nvSpPr>
            <p:spPr>
              <a:xfrm>
                <a:off x="54817" y="50477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63"/>
              <p:cNvSpPr/>
              <p:nvPr/>
            </p:nvSpPr>
            <p:spPr>
              <a:xfrm>
                <a:off x="104080" y="88277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9" name="Google Shape;1009;p63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">
  <p:cSld name="CUSTOM_3_1_1_1_1_1_1_1_1_1_1_1_3_1_2 2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4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012" name="Google Shape;1012;p64"/>
          <p:cNvGrpSpPr/>
          <p:nvPr/>
        </p:nvGrpSpPr>
        <p:grpSpPr>
          <a:xfrm>
            <a:off x="639701" y="4547836"/>
            <a:ext cx="2281960" cy="269950"/>
            <a:chOff x="-2" y="-2"/>
            <a:chExt cx="2281960" cy="269950"/>
          </a:xfrm>
        </p:grpSpPr>
        <p:grpSp>
          <p:nvGrpSpPr>
            <p:cNvPr id="1013" name="Google Shape;1013;p64"/>
            <p:cNvGrpSpPr/>
            <p:nvPr/>
          </p:nvGrpSpPr>
          <p:grpSpPr>
            <a:xfrm>
              <a:off x="-2" y="-2"/>
              <a:ext cx="264515" cy="264516"/>
              <a:chOff x="-1" y="-1"/>
              <a:chExt cx="264515" cy="264516"/>
            </a:xfrm>
          </p:grpSpPr>
          <p:sp>
            <p:nvSpPr>
              <p:cNvPr id="1014" name="Google Shape;1014;p64"/>
              <p:cNvSpPr/>
              <p:nvPr/>
            </p:nvSpPr>
            <p:spPr>
              <a:xfrm>
                <a:off x="119642" y="38537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64"/>
              <p:cNvSpPr/>
              <p:nvPr/>
            </p:nvSpPr>
            <p:spPr>
              <a:xfrm>
                <a:off x="13337" y="144828"/>
                <a:ext cx="212652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64"/>
              <p:cNvSpPr/>
              <p:nvPr/>
            </p:nvSpPr>
            <p:spPr>
              <a:xfrm>
                <a:off x="-1" y="25186"/>
                <a:ext cx="225990" cy="225990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64"/>
              <p:cNvSpPr/>
              <p:nvPr/>
            </p:nvSpPr>
            <p:spPr>
              <a:xfrm>
                <a:off x="103898" y="132235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64"/>
              <p:cNvSpPr/>
              <p:nvPr/>
            </p:nvSpPr>
            <p:spPr>
              <a:xfrm>
                <a:off x="0" y="25187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64"/>
              <p:cNvSpPr/>
              <p:nvPr/>
            </p:nvSpPr>
            <p:spPr>
              <a:xfrm>
                <a:off x="18891" y="44078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64"/>
              <p:cNvSpPr/>
              <p:nvPr/>
            </p:nvSpPr>
            <p:spPr>
              <a:xfrm>
                <a:off x="138532" y="-1"/>
                <a:ext cx="125982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64"/>
              <p:cNvSpPr/>
              <p:nvPr/>
            </p:nvSpPr>
            <p:spPr>
              <a:xfrm>
                <a:off x="179463" y="40930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2" name="Google Shape;1022;p64"/>
            <p:cNvGrpSpPr/>
            <p:nvPr/>
          </p:nvGrpSpPr>
          <p:grpSpPr>
            <a:xfrm>
              <a:off x="350112" y="59132"/>
              <a:ext cx="1931846" cy="210816"/>
              <a:chOff x="-1" y="-1"/>
              <a:chExt cx="1931846" cy="210816"/>
            </a:xfrm>
          </p:grpSpPr>
          <p:sp>
            <p:nvSpPr>
              <p:cNvPr id="1023" name="Google Shape;1023;p64"/>
              <p:cNvSpPr/>
              <p:nvPr/>
            </p:nvSpPr>
            <p:spPr>
              <a:xfrm>
                <a:off x="699875" y="17512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64"/>
              <p:cNvSpPr/>
              <p:nvPr/>
            </p:nvSpPr>
            <p:spPr>
              <a:xfrm>
                <a:off x="853552" y="59287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64"/>
              <p:cNvSpPr/>
              <p:nvPr/>
            </p:nvSpPr>
            <p:spPr>
              <a:xfrm>
                <a:off x="960341" y="59442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64"/>
              <p:cNvSpPr/>
              <p:nvPr/>
            </p:nvSpPr>
            <p:spPr>
              <a:xfrm>
                <a:off x="1067753" y="59364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64"/>
              <p:cNvSpPr/>
              <p:nvPr/>
            </p:nvSpPr>
            <p:spPr>
              <a:xfrm>
                <a:off x="1211818" y="17512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64"/>
              <p:cNvSpPr/>
              <p:nvPr/>
            </p:nvSpPr>
            <p:spPr>
              <a:xfrm>
                <a:off x="1322016" y="17512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64"/>
              <p:cNvSpPr/>
              <p:nvPr/>
            </p:nvSpPr>
            <p:spPr>
              <a:xfrm>
                <a:off x="1356116" y="59287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64"/>
              <p:cNvSpPr/>
              <p:nvPr/>
            </p:nvSpPr>
            <p:spPr>
              <a:xfrm>
                <a:off x="1455308" y="32550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4"/>
              <p:cNvSpPr/>
              <p:nvPr/>
            </p:nvSpPr>
            <p:spPr>
              <a:xfrm>
                <a:off x="1527928" y="16734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64"/>
              <p:cNvSpPr/>
              <p:nvPr/>
            </p:nvSpPr>
            <p:spPr>
              <a:xfrm>
                <a:off x="1595972" y="59364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64"/>
              <p:cNvSpPr/>
              <p:nvPr/>
            </p:nvSpPr>
            <p:spPr>
              <a:xfrm>
                <a:off x="1711284" y="60212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64"/>
              <p:cNvSpPr/>
              <p:nvPr/>
            </p:nvSpPr>
            <p:spPr>
              <a:xfrm>
                <a:off x="1783507" y="59442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64"/>
              <p:cNvSpPr/>
              <p:nvPr/>
            </p:nvSpPr>
            <p:spPr>
              <a:xfrm>
                <a:off x="-1" y="-1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6" name="Google Shape;1036;p64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">
  <p:cSld name="CUSTOM_3_1_1_1_1_1_1_1_1_1_1_1_2_1_1_2 2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5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039" name="Google Shape;1039;p65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040" name="Google Shape;1040;p65"/>
          <p:cNvGrpSpPr/>
          <p:nvPr/>
        </p:nvGrpSpPr>
        <p:grpSpPr>
          <a:xfrm>
            <a:off x="639701" y="4547836"/>
            <a:ext cx="2281960" cy="269950"/>
            <a:chOff x="-2" y="-2"/>
            <a:chExt cx="2281960" cy="269950"/>
          </a:xfrm>
        </p:grpSpPr>
        <p:grpSp>
          <p:nvGrpSpPr>
            <p:cNvPr id="1041" name="Google Shape;1041;p65"/>
            <p:cNvGrpSpPr/>
            <p:nvPr/>
          </p:nvGrpSpPr>
          <p:grpSpPr>
            <a:xfrm>
              <a:off x="-2" y="-2"/>
              <a:ext cx="264515" cy="264516"/>
              <a:chOff x="-1" y="-1"/>
              <a:chExt cx="264515" cy="264516"/>
            </a:xfrm>
          </p:grpSpPr>
          <p:sp>
            <p:nvSpPr>
              <p:cNvPr id="1042" name="Google Shape;1042;p65"/>
              <p:cNvSpPr/>
              <p:nvPr/>
            </p:nvSpPr>
            <p:spPr>
              <a:xfrm>
                <a:off x="119642" y="38537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65"/>
              <p:cNvSpPr/>
              <p:nvPr/>
            </p:nvSpPr>
            <p:spPr>
              <a:xfrm>
                <a:off x="13337" y="144828"/>
                <a:ext cx="212652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65"/>
              <p:cNvSpPr/>
              <p:nvPr/>
            </p:nvSpPr>
            <p:spPr>
              <a:xfrm>
                <a:off x="-1" y="25186"/>
                <a:ext cx="225990" cy="225990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65"/>
              <p:cNvSpPr/>
              <p:nvPr/>
            </p:nvSpPr>
            <p:spPr>
              <a:xfrm>
                <a:off x="103898" y="132235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65"/>
              <p:cNvSpPr/>
              <p:nvPr/>
            </p:nvSpPr>
            <p:spPr>
              <a:xfrm>
                <a:off x="0" y="25187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65"/>
              <p:cNvSpPr/>
              <p:nvPr/>
            </p:nvSpPr>
            <p:spPr>
              <a:xfrm>
                <a:off x="18891" y="44078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65"/>
              <p:cNvSpPr/>
              <p:nvPr/>
            </p:nvSpPr>
            <p:spPr>
              <a:xfrm>
                <a:off x="138532" y="-1"/>
                <a:ext cx="125982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65"/>
              <p:cNvSpPr/>
              <p:nvPr/>
            </p:nvSpPr>
            <p:spPr>
              <a:xfrm>
                <a:off x="179463" y="40930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0" name="Google Shape;1050;p65"/>
            <p:cNvGrpSpPr/>
            <p:nvPr/>
          </p:nvGrpSpPr>
          <p:grpSpPr>
            <a:xfrm>
              <a:off x="350112" y="59132"/>
              <a:ext cx="1931846" cy="210816"/>
              <a:chOff x="-1" y="-1"/>
              <a:chExt cx="1931846" cy="210816"/>
            </a:xfrm>
          </p:grpSpPr>
          <p:sp>
            <p:nvSpPr>
              <p:cNvPr id="1051" name="Google Shape;1051;p65"/>
              <p:cNvSpPr/>
              <p:nvPr/>
            </p:nvSpPr>
            <p:spPr>
              <a:xfrm>
                <a:off x="699875" y="17512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65"/>
              <p:cNvSpPr/>
              <p:nvPr/>
            </p:nvSpPr>
            <p:spPr>
              <a:xfrm>
                <a:off x="853552" y="59287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65"/>
              <p:cNvSpPr/>
              <p:nvPr/>
            </p:nvSpPr>
            <p:spPr>
              <a:xfrm>
                <a:off x="960341" y="59442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65"/>
              <p:cNvSpPr/>
              <p:nvPr/>
            </p:nvSpPr>
            <p:spPr>
              <a:xfrm>
                <a:off x="1067753" y="59364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65"/>
              <p:cNvSpPr/>
              <p:nvPr/>
            </p:nvSpPr>
            <p:spPr>
              <a:xfrm>
                <a:off x="1211818" y="17512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65"/>
              <p:cNvSpPr/>
              <p:nvPr/>
            </p:nvSpPr>
            <p:spPr>
              <a:xfrm>
                <a:off x="1322016" y="17512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65"/>
              <p:cNvSpPr/>
              <p:nvPr/>
            </p:nvSpPr>
            <p:spPr>
              <a:xfrm>
                <a:off x="1356116" y="59287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65"/>
              <p:cNvSpPr/>
              <p:nvPr/>
            </p:nvSpPr>
            <p:spPr>
              <a:xfrm>
                <a:off x="1455308" y="32550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65"/>
              <p:cNvSpPr/>
              <p:nvPr/>
            </p:nvSpPr>
            <p:spPr>
              <a:xfrm>
                <a:off x="1527928" y="16734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65"/>
              <p:cNvSpPr/>
              <p:nvPr/>
            </p:nvSpPr>
            <p:spPr>
              <a:xfrm>
                <a:off x="1595972" y="59364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65"/>
              <p:cNvSpPr/>
              <p:nvPr/>
            </p:nvSpPr>
            <p:spPr>
              <a:xfrm>
                <a:off x="1711284" y="60212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65"/>
              <p:cNvSpPr/>
              <p:nvPr/>
            </p:nvSpPr>
            <p:spPr>
              <a:xfrm>
                <a:off x="1783507" y="59442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65"/>
              <p:cNvSpPr/>
              <p:nvPr/>
            </p:nvSpPr>
            <p:spPr>
              <a:xfrm>
                <a:off x="-1" y="-1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4" name="Google Shape;1064;p65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">
  <p:cSld name="CUSTOM_3_1_1_1_1_1_1_1_1_1_1_1_3_1_2_1 2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6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067" name="Google Shape;1067;p66"/>
          <p:cNvGrpSpPr/>
          <p:nvPr/>
        </p:nvGrpSpPr>
        <p:grpSpPr>
          <a:xfrm>
            <a:off x="617765" y="4547900"/>
            <a:ext cx="1980041" cy="281166"/>
            <a:chOff x="-2" y="-2"/>
            <a:chExt cx="1980041" cy="281166"/>
          </a:xfrm>
        </p:grpSpPr>
        <p:grpSp>
          <p:nvGrpSpPr>
            <p:cNvPr id="1068" name="Google Shape;1068;p66"/>
            <p:cNvGrpSpPr/>
            <p:nvPr/>
          </p:nvGrpSpPr>
          <p:grpSpPr>
            <a:xfrm>
              <a:off x="374318" y="70311"/>
              <a:ext cx="1605721" cy="189755"/>
              <a:chOff x="-1" y="-1"/>
              <a:chExt cx="1605721" cy="189755"/>
            </a:xfrm>
          </p:grpSpPr>
          <p:sp>
            <p:nvSpPr>
              <p:cNvPr id="1069" name="Google Shape;1069;p66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66"/>
              <p:cNvSpPr/>
              <p:nvPr/>
            </p:nvSpPr>
            <p:spPr>
              <a:xfrm>
                <a:off x="111081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66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66"/>
              <p:cNvSpPr/>
              <p:nvPr/>
            </p:nvSpPr>
            <p:spPr>
              <a:xfrm>
                <a:off x="282313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66"/>
              <p:cNvSpPr/>
              <p:nvPr/>
            </p:nvSpPr>
            <p:spPr>
              <a:xfrm>
                <a:off x="399111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66"/>
              <p:cNvSpPr/>
              <p:nvPr/>
            </p:nvSpPr>
            <p:spPr>
              <a:xfrm>
                <a:off x="565564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66"/>
              <p:cNvSpPr/>
              <p:nvPr/>
            </p:nvSpPr>
            <p:spPr>
              <a:xfrm>
                <a:off x="718369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66"/>
              <p:cNvSpPr/>
              <p:nvPr/>
            </p:nvSpPr>
            <p:spPr>
              <a:xfrm>
                <a:off x="832308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66"/>
              <p:cNvSpPr/>
              <p:nvPr/>
            </p:nvSpPr>
            <p:spPr>
              <a:xfrm>
                <a:off x="930470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66"/>
              <p:cNvSpPr/>
              <p:nvPr/>
            </p:nvSpPr>
            <p:spPr>
              <a:xfrm>
                <a:off x="1001729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66"/>
              <p:cNvSpPr/>
              <p:nvPr/>
            </p:nvSpPr>
            <p:spPr>
              <a:xfrm>
                <a:off x="111588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66"/>
              <p:cNvSpPr/>
              <p:nvPr/>
            </p:nvSpPr>
            <p:spPr>
              <a:xfrm>
                <a:off x="1188421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66"/>
              <p:cNvSpPr/>
              <p:nvPr/>
            </p:nvSpPr>
            <p:spPr>
              <a:xfrm>
                <a:off x="1303844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66"/>
              <p:cNvSpPr/>
              <p:nvPr/>
            </p:nvSpPr>
            <p:spPr>
              <a:xfrm>
                <a:off x="1374894" y="-1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66"/>
              <p:cNvSpPr/>
              <p:nvPr/>
            </p:nvSpPr>
            <p:spPr>
              <a:xfrm>
                <a:off x="1415025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66"/>
              <p:cNvSpPr/>
              <p:nvPr/>
            </p:nvSpPr>
            <p:spPr>
              <a:xfrm>
                <a:off x="1508844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5" name="Google Shape;1085;p66"/>
            <p:cNvGrpSpPr/>
            <p:nvPr/>
          </p:nvGrpSpPr>
          <p:grpSpPr>
            <a:xfrm>
              <a:off x="-2" y="-2"/>
              <a:ext cx="281155" cy="281166"/>
              <a:chOff x="-1" y="-1"/>
              <a:chExt cx="281155" cy="281166"/>
            </a:xfrm>
          </p:grpSpPr>
          <p:sp>
            <p:nvSpPr>
              <p:cNvPr id="1086" name="Google Shape;1086;p66"/>
              <p:cNvSpPr/>
              <p:nvPr/>
            </p:nvSpPr>
            <p:spPr>
              <a:xfrm>
                <a:off x="22551" y="-1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66"/>
              <p:cNvSpPr/>
              <p:nvPr/>
            </p:nvSpPr>
            <p:spPr>
              <a:xfrm>
                <a:off x="-1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66"/>
              <p:cNvSpPr/>
              <p:nvPr/>
            </p:nvSpPr>
            <p:spPr>
              <a:xfrm>
                <a:off x="133950" y="76667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66"/>
              <p:cNvSpPr/>
              <p:nvPr/>
            </p:nvSpPr>
            <p:spPr>
              <a:xfrm>
                <a:off x="76767" y="76667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66"/>
              <p:cNvSpPr/>
              <p:nvPr/>
            </p:nvSpPr>
            <p:spPr>
              <a:xfrm>
                <a:off x="89585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91" name="Google Shape;1091;p66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">
  <p:cSld name="CUSTOM_3_1_1_1_1_1_1_1_1_1_1_1_2_1_1_2_1 2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7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094" name="Google Shape;1094;p67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095" name="Google Shape;1095;p67"/>
          <p:cNvGrpSpPr/>
          <p:nvPr/>
        </p:nvGrpSpPr>
        <p:grpSpPr>
          <a:xfrm>
            <a:off x="617765" y="4547900"/>
            <a:ext cx="1980041" cy="281166"/>
            <a:chOff x="-2" y="-2"/>
            <a:chExt cx="1980041" cy="281166"/>
          </a:xfrm>
        </p:grpSpPr>
        <p:grpSp>
          <p:nvGrpSpPr>
            <p:cNvPr id="1096" name="Google Shape;1096;p67"/>
            <p:cNvGrpSpPr/>
            <p:nvPr/>
          </p:nvGrpSpPr>
          <p:grpSpPr>
            <a:xfrm>
              <a:off x="374318" y="70311"/>
              <a:ext cx="1605721" cy="189755"/>
              <a:chOff x="-1" y="-1"/>
              <a:chExt cx="1605721" cy="189755"/>
            </a:xfrm>
          </p:grpSpPr>
          <p:sp>
            <p:nvSpPr>
              <p:cNvPr id="1097" name="Google Shape;1097;p67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67"/>
              <p:cNvSpPr/>
              <p:nvPr/>
            </p:nvSpPr>
            <p:spPr>
              <a:xfrm>
                <a:off x="111081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67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67"/>
              <p:cNvSpPr/>
              <p:nvPr/>
            </p:nvSpPr>
            <p:spPr>
              <a:xfrm>
                <a:off x="282313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67"/>
              <p:cNvSpPr/>
              <p:nvPr/>
            </p:nvSpPr>
            <p:spPr>
              <a:xfrm>
                <a:off x="399111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67"/>
              <p:cNvSpPr/>
              <p:nvPr/>
            </p:nvSpPr>
            <p:spPr>
              <a:xfrm>
                <a:off x="565564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7"/>
              <p:cNvSpPr/>
              <p:nvPr/>
            </p:nvSpPr>
            <p:spPr>
              <a:xfrm>
                <a:off x="718369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67"/>
              <p:cNvSpPr/>
              <p:nvPr/>
            </p:nvSpPr>
            <p:spPr>
              <a:xfrm>
                <a:off x="832308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67"/>
              <p:cNvSpPr/>
              <p:nvPr/>
            </p:nvSpPr>
            <p:spPr>
              <a:xfrm>
                <a:off x="930470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67"/>
              <p:cNvSpPr/>
              <p:nvPr/>
            </p:nvSpPr>
            <p:spPr>
              <a:xfrm>
                <a:off x="1001729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67"/>
              <p:cNvSpPr/>
              <p:nvPr/>
            </p:nvSpPr>
            <p:spPr>
              <a:xfrm>
                <a:off x="111588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67"/>
              <p:cNvSpPr/>
              <p:nvPr/>
            </p:nvSpPr>
            <p:spPr>
              <a:xfrm>
                <a:off x="1188421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67"/>
              <p:cNvSpPr/>
              <p:nvPr/>
            </p:nvSpPr>
            <p:spPr>
              <a:xfrm>
                <a:off x="1303844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67"/>
              <p:cNvSpPr/>
              <p:nvPr/>
            </p:nvSpPr>
            <p:spPr>
              <a:xfrm>
                <a:off x="1374894" y="-1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67"/>
              <p:cNvSpPr/>
              <p:nvPr/>
            </p:nvSpPr>
            <p:spPr>
              <a:xfrm>
                <a:off x="1415025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67"/>
              <p:cNvSpPr/>
              <p:nvPr/>
            </p:nvSpPr>
            <p:spPr>
              <a:xfrm>
                <a:off x="1508844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3" name="Google Shape;1113;p67"/>
            <p:cNvGrpSpPr/>
            <p:nvPr/>
          </p:nvGrpSpPr>
          <p:grpSpPr>
            <a:xfrm>
              <a:off x="-2" y="-2"/>
              <a:ext cx="281155" cy="281166"/>
              <a:chOff x="-1" y="-1"/>
              <a:chExt cx="281155" cy="281166"/>
            </a:xfrm>
          </p:grpSpPr>
          <p:sp>
            <p:nvSpPr>
              <p:cNvPr id="1114" name="Google Shape;1114;p67"/>
              <p:cNvSpPr/>
              <p:nvPr/>
            </p:nvSpPr>
            <p:spPr>
              <a:xfrm>
                <a:off x="22551" y="-1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7"/>
              <p:cNvSpPr/>
              <p:nvPr/>
            </p:nvSpPr>
            <p:spPr>
              <a:xfrm>
                <a:off x="-1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7"/>
              <p:cNvSpPr/>
              <p:nvPr/>
            </p:nvSpPr>
            <p:spPr>
              <a:xfrm>
                <a:off x="133950" y="76667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7"/>
              <p:cNvSpPr/>
              <p:nvPr/>
            </p:nvSpPr>
            <p:spPr>
              <a:xfrm>
                <a:off x="76767" y="76667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7"/>
              <p:cNvSpPr/>
              <p:nvPr/>
            </p:nvSpPr>
            <p:spPr>
              <a:xfrm>
                <a:off x="89585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19" name="Google Shape;1119;p67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_1">
  <p:cSld name="CUSTOM_3_1_1_1_1_1_1_1_1_1_1_1_3_1_2_1_1 2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122" name="Google Shape;1122;p68"/>
          <p:cNvGrpSpPr/>
          <p:nvPr/>
        </p:nvGrpSpPr>
        <p:grpSpPr>
          <a:xfrm>
            <a:off x="761957" y="4604669"/>
            <a:ext cx="659492" cy="163440"/>
            <a:chOff x="-1" y="-1"/>
            <a:chExt cx="659492" cy="163440"/>
          </a:xfrm>
        </p:grpSpPr>
        <p:sp>
          <p:nvSpPr>
            <p:cNvPr id="1123" name="Google Shape;1123;p68"/>
            <p:cNvSpPr/>
            <p:nvPr/>
          </p:nvSpPr>
          <p:spPr>
            <a:xfrm>
              <a:off x="-1" y="-1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68"/>
            <p:cNvSpPr/>
            <p:nvPr/>
          </p:nvSpPr>
          <p:spPr>
            <a:xfrm>
              <a:off x="211884" y="-1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9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68"/>
            <p:cNvSpPr/>
            <p:nvPr/>
          </p:nvSpPr>
          <p:spPr>
            <a:xfrm>
              <a:off x="335429" y="52838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6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68"/>
            <p:cNvSpPr/>
            <p:nvPr/>
          </p:nvSpPr>
          <p:spPr>
            <a:xfrm>
              <a:off x="447688" y="1778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68"/>
            <p:cNvSpPr/>
            <p:nvPr/>
          </p:nvSpPr>
          <p:spPr>
            <a:xfrm>
              <a:off x="484132" y="20049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68"/>
            <p:cNvSpPr/>
            <p:nvPr/>
          </p:nvSpPr>
          <p:spPr>
            <a:xfrm>
              <a:off x="554623" y="49391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9" name="Google Shape;1129;p68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_1">
  <p:cSld name="CUSTOM_3_1_1_1_1_1_1_1_1_1_1_1_2_1_1_2_1_1 2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9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132" name="Google Shape;1132;p69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133" name="Google Shape;1133;p69"/>
          <p:cNvGrpSpPr/>
          <p:nvPr/>
        </p:nvGrpSpPr>
        <p:grpSpPr>
          <a:xfrm>
            <a:off x="761957" y="4604669"/>
            <a:ext cx="659492" cy="163440"/>
            <a:chOff x="-1" y="-1"/>
            <a:chExt cx="659492" cy="163440"/>
          </a:xfrm>
        </p:grpSpPr>
        <p:sp>
          <p:nvSpPr>
            <p:cNvPr id="1134" name="Google Shape;1134;p69"/>
            <p:cNvSpPr/>
            <p:nvPr/>
          </p:nvSpPr>
          <p:spPr>
            <a:xfrm>
              <a:off x="-1" y="-1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9"/>
            <p:cNvSpPr/>
            <p:nvPr/>
          </p:nvSpPr>
          <p:spPr>
            <a:xfrm>
              <a:off x="211884" y="-1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9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69"/>
            <p:cNvSpPr/>
            <p:nvPr/>
          </p:nvSpPr>
          <p:spPr>
            <a:xfrm>
              <a:off x="335429" y="52838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6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69"/>
            <p:cNvSpPr/>
            <p:nvPr/>
          </p:nvSpPr>
          <p:spPr>
            <a:xfrm>
              <a:off x="447688" y="1778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69"/>
            <p:cNvSpPr/>
            <p:nvPr/>
          </p:nvSpPr>
          <p:spPr>
            <a:xfrm>
              <a:off x="484132" y="20049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69"/>
            <p:cNvSpPr/>
            <p:nvPr/>
          </p:nvSpPr>
          <p:spPr>
            <a:xfrm>
              <a:off x="554623" y="49391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0" name="Google Shape;1140;p69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>
  <p:cSld name="CUSTOM 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70"/>
          <p:cNvGrpSpPr/>
          <p:nvPr/>
        </p:nvGrpSpPr>
        <p:grpSpPr>
          <a:xfrm>
            <a:off x="522004" y="1323519"/>
            <a:ext cx="479318" cy="385569"/>
            <a:chOff x="2" y="0"/>
            <a:chExt cx="479318" cy="385569"/>
          </a:xfrm>
        </p:grpSpPr>
        <p:sp>
          <p:nvSpPr>
            <p:cNvPr id="1143" name="Google Shape;1143;p70"/>
            <p:cNvSpPr/>
            <p:nvPr/>
          </p:nvSpPr>
          <p:spPr>
            <a:xfrm>
              <a:off x="58688" y="0"/>
              <a:ext cx="305424" cy="138456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0"/>
            <p:cNvSpPr/>
            <p:nvPr/>
          </p:nvSpPr>
          <p:spPr>
            <a:xfrm>
              <a:off x="229246" y="47475"/>
              <a:ext cx="250074" cy="338094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7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0"/>
            <p:cNvSpPr/>
            <p:nvPr/>
          </p:nvSpPr>
          <p:spPr>
            <a:xfrm>
              <a:off x="53604" y="297476"/>
              <a:ext cx="186030" cy="88074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0"/>
            <p:cNvSpPr/>
            <p:nvPr/>
          </p:nvSpPr>
          <p:spPr>
            <a:xfrm>
              <a:off x="2" y="114622"/>
              <a:ext cx="243378" cy="24337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7" name="Google Shape;1147;p70"/>
          <p:cNvGrpSpPr/>
          <p:nvPr/>
        </p:nvGrpSpPr>
        <p:grpSpPr>
          <a:xfrm>
            <a:off x="761946" y="4605557"/>
            <a:ext cx="1190125" cy="210546"/>
            <a:chOff x="-1" y="6"/>
            <a:chExt cx="1190125" cy="210546"/>
          </a:xfrm>
        </p:grpSpPr>
        <p:sp>
          <p:nvSpPr>
            <p:cNvPr id="1148" name="Google Shape;1148;p70"/>
            <p:cNvSpPr/>
            <p:nvPr/>
          </p:nvSpPr>
          <p:spPr>
            <a:xfrm>
              <a:off x="-1" y="6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0"/>
            <p:cNvSpPr/>
            <p:nvPr/>
          </p:nvSpPr>
          <p:spPr>
            <a:xfrm>
              <a:off x="693119" y="14182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0"/>
            <p:cNvSpPr/>
            <p:nvPr/>
          </p:nvSpPr>
          <p:spPr>
            <a:xfrm>
              <a:off x="840091" y="17330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0"/>
            <p:cNvSpPr/>
            <p:nvPr/>
          </p:nvSpPr>
          <p:spPr>
            <a:xfrm>
              <a:off x="874192" y="59236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0"/>
            <p:cNvSpPr/>
            <p:nvPr/>
          </p:nvSpPr>
          <p:spPr>
            <a:xfrm>
              <a:off x="989584" y="62465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4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0"/>
            <p:cNvSpPr/>
            <p:nvPr/>
          </p:nvSpPr>
          <p:spPr>
            <a:xfrm>
              <a:off x="1091898" y="17331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2"/>
                  </a:lnTo>
                  <a:lnTo>
                    <a:pt x="21600" y="2112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4" name="Google Shape;1154;p70"/>
          <p:cNvSpPr txBox="1"/>
          <p:nvPr>
            <p:ph idx="1" type="body"/>
          </p:nvPr>
        </p:nvSpPr>
        <p:spPr>
          <a:xfrm>
            <a:off x="5207049" y="1516466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155" name="Google Shape;1155;p70"/>
          <p:cNvSpPr txBox="1"/>
          <p:nvPr>
            <p:ph type="title"/>
          </p:nvPr>
        </p:nvSpPr>
        <p:spPr>
          <a:xfrm>
            <a:off x="761949" y="2221516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156" name="Google Shape;1156;p7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1">
  <p:cSld name="CUSTOM_1 3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71"/>
          <p:cNvGrpSpPr/>
          <p:nvPr/>
        </p:nvGrpSpPr>
        <p:grpSpPr>
          <a:xfrm>
            <a:off x="522004" y="1323519"/>
            <a:ext cx="479318" cy="385569"/>
            <a:chOff x="2" y="0"/>
            <a:chExt cx="479318" cy="385569"/>
          </a:xfrm>
        </p:grpSpPr>
        <p:sp>
          <p:nvSpPr>
            <p:cNvPr id="1159" name="Google Shape;1159;p71"/>
            <p:cNvSpPr/>
            <p:nvPr/>
          </p:nvSpPr>
          <p:spPr>
            <a:xfrm>
              <a:off x="58688" y="0"/>
              <a:ext cx="305424" cy="138456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1"/>
            <p:cNvSpPr/>
            <p:nvPr/>
          </p:nvSpPr>
          <p:spPr>
            <a:xfrm>
              <a:off x="229246" y="47475"/>
              <a:ext cx="250074" cy="338094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7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1"/>
            <p:cNvSpPr/>
            <p:nvPr/>
          </p:nvSpPr>
          <p:spPr>
            <a:xfrm>
              <a:off x="53604" y="297476"/>
              <a:ext cx="186030" cy="88074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2" y="114622"/>
              <a:ext cx="243378" cy="24337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3" name="Google Shape;1163;p71"/>
          <p:cNvGrpSpPr/>
          <p:nvPr/>
        </p:nvGrpSpPr>
        <p:grpSpPr>
          <a:xfrm>
            <a:off x="761946" y="4605557"/>
            <a:ext cx="1190125" cy="210546"/>
            <a:chOff x="-1" y="6"/>
            <a:chExt cx="1190125" cy="210546"/>
          </a:xfrm>
        </p:grpSpPr>
        <p:sp>
          <p:nvSpPr>
            <p:cNvPr id="1164" name="Google Shape;1164;p71"/>
            <p:cNvSpPr/>
            <p:nvPr/>
          </p:nvSpPr>
          <p:spPr>
            <a:xfrm>
              <a:off x="-1" y="6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693119" y="14182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1"/>
            <p:cNvSpPr/>
            <p:nvPr/>
          </p:nvSpPr>
          <p:spPr>
            <a:xfrm>
              <a:off x="840091" y="17330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1"/>
            <p:cNvSpPr/>
            <p:nvPr/>
          </p:nvSpPr>
          <p:spPr>
            <a:xfrm>
              <a:off x="874192" y="59236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989584" y="62465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4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1"/>
            <p:cNvSpPr/>
            <p:nvPr/>
          </p:nvSpPr>
          <p:spPr>
            <a:xfrm>
              <a:off x="1091898" y="17331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2"/>
                  </a:lnTo>
                  <a:lnTo>
                    <a:pt x="21600" y="2112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Google Shape;1170;p71"/>
          <p:cNvSpPr txBox="1"/>
          <p:nvPr>
            <p:ph type="title"/>
          </p:nvPr>
        </p:nvSpPr>
        <p:spPr>
          <a:xfrm>
            <a:off x="761949" y="2221516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171" name="Google Shape;1171;p7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">
  <p:cSld name="CUSTOM_2 3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72"/>
          <p:cNvSpPr txBox="1"/>
          <p:nvPr>
            <p:ph type="title"/>
          </p:nvPr>
        </p:nvSpPr>
        <p:spPr>
          <a:xfrm>
            <a:off x="761949" y="811491"/>
            <a:ext cx="50805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174" name="Google Shape;1174;p72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175" name="Google Shape;1175;p72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176" name="Google Shape;1176;p72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72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72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72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0" name="Google Shape;1180;p72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181" name="Google Shape;1181;p72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82" name="Google Shape;1182;p72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183" name="Google Shape;1183;p72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4" name="Google Shape;1184;p72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5" name="Google Shape;1185;p72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72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7" name="Google Shape;1187;p72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188" name="Google Shape;1188;p7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4">
  <p:cSld name="CUSTOM_2_4 3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3"/>
          <p:cNvSpPr txBox="1"/>
          <p:nvPr>
            <p:ph type="title"/>
          </p:nvPr>
        </p:nvSpPr>
        <p:spPr>
          <a:xfrm>
            <a:off x="761949" y="811491"/>
            <a:ext cx="31752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191" name="Google Shape;1191;p73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192" name="Google Shape;1192;p73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193" name="Google Shape;1193;p73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73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73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73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7" name="Google Shape;1197;p73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198" name="Google Shape;1198;p73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99" name="Google Shape;1199;p73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00" name="Google Shape;1200;p73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1" name="Google Shape;1201;p73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2" name="Google Shape;1202;p73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3" name="Google Shape;1203;p73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4" name="Google Shape;1204;p73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05" name="Google Shape;1205;p7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">
  <p:cSld name="CUSTOM_2_3 5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4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08" name="Google Shape;1208;p74"/>
          <p:cNvSpPr txBox="1"/>
          <p:nvPr>
            <p:ph idx="1" type="body"/>
          </p:nvPr>
        </p:nvSpPr>
        <p:spPr>
          <a:xfrm>
            <a:off x="762025" y="1516341"/>
            <a:ext cx="50805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209" name="Google Shape;1209;p74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210" name="Google Shape;1210;p74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211" name="Google Shape;1211;p74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74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74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74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5" name="Google Shape;1215;p74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216" name="Google Shape;1216;p74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17" name="Google Shape;1217;p74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18" name="Google Shape;1218;p74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74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0" name="Google Shape;1220;p74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1" name="Google Shape;1221;p74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2" name="Google Shape;1222;p74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23" name="Google Shape;1223;p7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2">
  <p:cSld name="CUSTOM_2_2 3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5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26" name="Google Shape;1226;p75"/>
          <p:cNvSpPr txBox="1"/>
          <p:nvPr>
            <p:ph idx="1" type="body"/>
          </p:nvPr>
        </p:nvSpPr>
        <p:spPr>
          <a:xfrm>
            <a:off x="762025" y="1516341"/>
            <a:ext cx="3810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227" name="Google Shape;1227;p75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228" name="Google Shape;1228;p75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229" name="Google Shape;1229;p75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75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75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75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3" name="Google Shape;1233;p75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234" name="Google Shape;1234;p75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35" name="Google Shape;1235;p75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36" name="Google Shape;1236;p75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7" name="Google Shape;1237;p75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8" name="Google Shape;1238;p75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9" name="Google Shape;1239;p75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0" name="Google Shape;1240;p75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41" name="Google Shape;1241;p75"/>
          <p:cNvSpPr txBox="1"/>
          <p:nvPr>
            <p:ph idx="2" type="body"/>
          </p:nvPr>
        </p:nvSpPr>
        <p:spPr>
          <a:xfrm>
            <a:off x="4571950" y="1516341"/>
            <a:ext cx="3810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42" name="Google Shape;1242;p75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">
  <p:cSld name="CUSTOM_3 3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6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245" name="Google Shape;1245;p76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246" name="Google Shape;1246;p76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247" name="Google Shape;1247;p76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76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76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76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1" name="Google Shape;1251;p76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252" name="Google Shape;1252;p76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53" name="Google Shape;1253;p76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54" name="Google Shape;1254;p76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5" name="Google Shape;1255;p76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6" name="Google Shape;1256;p76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7" name="Google Shape;1257;p76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8" name="Google Shape;1258;p76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59" name="Google Shape;1259;p76"/>
          <p:cNvSpPr txBox="1"/>
          <p:nvPr>
            <p:ph idx="1" type="body"/>
          </p:nvPr>
        </p:nvSpPr>
        <p:spPr>
          <a:xfrm>
            <a:off x="761949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60" name="Google Shape;1260;p76"/>
          <p:cNvSpPr txBox="1"/>
          <p:nvPr>
            <p:ph idx="2" type="body"/>
          </p:nvPr>
        </p:nvSpPr>
        <p:spPr>
          <a:xfrm>
            <a:off x="3301950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61" name="Google Shape;1261;p76"/>
          <p:cNvSpPr txBox="1"/>
          <p:nvPr>
            <p:ph idx="3" type="body"/>
          </p:nvPr>
        </p:nvSpPr>
        <p:spPr>
          <a:xfrm>
            <a:off x="5841899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62" name="Google Shape;1262;p7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">
  <p:cSld name="CUSTOM_3_1 3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7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265" name="Google Shape;1265;p77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266" name="Google Shape;1266;p77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267" name="Google Shape;1267;p77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77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77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77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1" name="Google Shape;1271;p77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272" name="Google Shape;1272;p77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3" name="Google Shape;1273;p77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74" name="Google Shape;1274;p77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5" name="Google Shape;1275;p77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6" name="Google Shape;1276;p77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7" name="Google Shape;1277;p77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8" name="Google Shape;1278;p77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79" name="Google Shape;1279;p77"/>
          <p:cNvSpPr txBox="1"/>
          <p:nvPr>
            <p:ph idx="1" type="body"/>
          </p:nvPr>
        </p:nvSpPr>
        <p:spPr>
          <a:xfrm>
            <a:off x="761949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80" name="Google Shape;1280;p77"/>
          <p:cNvSpPr txBox="1"/>
          <p:nvPr>
            <p:ph idx="2" type="body"/>
          </p:nvPr>
        </p:nvSpPr>
        <p:spPr>
          <a:xfrm>
            <a:off x="266693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81" name="Google Shape;1281;p77"/>
          <p:cNvSpPr txBox="1"/>
          <p:nvPr>
            <p:ph idx="3" type="body"/>
          </p:nvPr>
        </p:nvSpPr>
        <p:spPr>
          <a:xfrm>
            <a:off x="457188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82" name="Google Shape;1282;p77"/>
          <p:cNvSpPr txBox="1"/>
          <p:nvPr>
            <p:ph idx="4" type="body"/>
          </p:nvPr>
        </p:nvSpPr>
        <p:spPr>
          <a:xfrm>
            <a:off x="647693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83" name="Google Shape;1283;p7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2">
  <p:cSld name="CUSTOM_3_1_1_1_1_1_2 3"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78"/>
          <p:cNvSpPr txBox="1"/>
          <p:nvPr>
            <p:ph type="title"/>
          </p:nvPr>
        </p:nvSpPr>
        <p:spPr>
          <a:xfrm>
            <a:off x="761949" y="1163941"/>
            <a:ext cx="57153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286" name="Google Shape;1286;p78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287" name="Google Shape;1287;p78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288" name="Google Shape;1288;p78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78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78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78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2" name="Google Shape;1292;p78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293" name="Google Shape;1293;p78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94" name="Google Shape;1294;p78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95" name="Google Shape;1295;p78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78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78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78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78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00" name="Google Shape;1300;p78"/>
          <p:cNvSpPr txBox="1"/>
          <p:nvPr>
            <p:ph idx="1" type="body"/>
          </p:nvPr>
        </p:nvSpPr>
        <p:spPr>
          <a:xfrm>
            <a:off x="761999" y="327851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01" name="Google Shape;1301;p7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">
  <p:cSld name="CUSTOM_3_1_1_1_1 5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79"/>
          <p:cNvSpPr txBox="1"/>
          <p:nvPr>
            <p:ph type="title"/>
          </p:nvPr>
        </p:nvSpPr>
        <p:spPr>
          <a:xfrm>
            <a:off x="761949" y="811541"/>
            <a:ext cx="31752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304" name="Google Shape;1304;p79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305" name="Google Shape;1305;p79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306" name="Google Shape;1306;p79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79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79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79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0" name="Google Shape;1310;p79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311" name="Google Shape;1311;p79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12" name="Google Shape;1312;p79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313" name="Google Shape;1313;p79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79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79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79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79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18" name="Google Shape;1318;p79"/>
          <p:cNvSpPr txBox="1"/>
          <p:nvPr>
            <p:ph idx="1" type="body"/>
          </p:nvPr>
        </p:nvSpPr>
        <p:spPr>
          <a:xfrm>
            <a:off x="762002" y="2573866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19" name="Google Shape;1319;p7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">
  <p:cSld name="CUSTOM_3_1_1_1_1_1_1_1 3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80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322" name="Google Shape;1322;p80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323" name="Google Shape;1323;p80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324" name="Google Shape;1324;p80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80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80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80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8" name="Google Shape;1328;p80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329" name="Google Shape;1329;p80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30" name="Google Shape;1330;p80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331" name="Google Shape;1331;p80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2" name="Google Shape;1332;p80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80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4" name="Google Shape;1334;p80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p80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36" name="Google Shape;1336;p80"/>
          <p:cNvSpPr txBox="1"/>
          <p:nvPr>
            <p:ph idx="1" type="body"/>
          </p:nvPr>
        </p:nvSpPr>
        <p:spPr>
          <a:xfrm>
            <a:off x="761999" y="3630991"/>
            <a:ext cx="3657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37" name="Google Shape;1337;p80"/>
          <p:cNvSpPr txBox="1"/>
          <p:nvPr>
            <p:ph idx="2" type="body"/>
          </p:nvPr>
        </p:nvSpPr>
        <p:spPr>
          <a:xfrm>
            <a:off x="4572125" y="3630991"/>
            <a:ext cx="3657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38" name="Google Shape;1338;p8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2">
  <p:cSld name="CUSTOM_3_1_1_1_1_1_1_1_1_1_2 3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81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341" name="Google Shape;1341;p81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342" name="Google Shape;1342;p81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343" name="Google Shape;1343;p81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81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81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81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7" name="Google Shape;1347;p81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348" name="Google Shape;1348;p81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49" name="Google Shape;1349;p81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350" name="Google Shape;1350;p81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1" name="Google Shape;1351;p81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2" name="Google Shape;1352;p81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3" name="Google Shape;1353;p81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4" name="Google Shape;1354;p81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55" name="Google Shape;1355;p81"/>
          <p:cNvSpPr txBox="1"/>
          <p:nvPr>
            <p:ph idx="1" type="body"/>
          </p:nvPr>
        </p:nvSpPr>
        <p:spPr>
          <a:xfrm>
            <a:off x="7619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56" name="Google Shape;1356;p81"/>
          <p:cNvSpPr txBox="1"/>
          <p:nvPr>
            <p:ph idx="2" type="body"/>
          </p:nvPr>
        </p:nvSpPr>
        <p:spPr>
          <a:xfrm>
            <a:off x="3301950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57" name="Google Shape;1357;p81"/>
          <p:cNvSpPr txBox="1"/>
          <p:nvPr>
            <p:ph idx="3" type="body"/>
          </p:nvPr>
        </p:nvSpPr>
        <p:spPr>
          <a:xfrm>
            <a:off x="58418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58" name="Google Shape;1358;p8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">
  <p:cSld name="CUSTOM_3_1_1_1_1_1_1_1_1_1_1 3"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82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361" name="Google Shape;1361;p82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362" name="Google Shape;1362;p82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82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82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82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p82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367" name="Google Shape;1367;p82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68" name="Google Shape;1368;p82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369" name="Google Shape;1369;p82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0" name="Google Shape;1370;p82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1" name="Google Shape;1371;p82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2" name="Google Shape;1372;p82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3" name="Google Shape;1373;p82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74" name="Google Shape;1374;p82"/>
          <p:cNvSpPr txBox="1"/>
          <p:nvPr>
            <p:ph idx="1" type="body"/>
          </p:nvPr>
        </p:nvSpPr>
        <p:spPr>
          <a:xfrm>
            <a:off x="4571950" y="4517466"/>
            <a:ext cx="3810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75" name="Google Shape;1375;p8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">
  <p:cSld name="CUSTOM_3_1_1_1_1_1_1_1_1_1_1_1 3">
    <p:bg>
      <p:bgPr>
        <a:solidFill>
          <a:srgbClr val="202124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7" name="Google Shape;1377;p83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378" name="Google Shape;1378;p83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379" name="Google Shape;1379;p83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83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83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83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384" name="Google Shape;1384;p83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85" name="Google Shape;1385;p83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386" name="Google Shape;1386;p83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7" name="Google Shape;1387;p83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8" name="Google Shape;1388;p83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9" name="Google Shape;1389;p83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0" name="Google Shape;1390;p83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91" name="Google Shape;1391;p83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92" name="Google Shape;1392;p8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">
  <p:cSld name="CUSTOM_3_1_1_1_1_1_1_1_1_1_1_1_2 3">
    <p:bg>
      <p:bgPr>
        <a:solidFill>
          <a:srgbClr val="202124"/>
        </a:solidFill>
      </p:bgPr>
    </p:bg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4" name="Google Shape;1394;p84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395" name="Google Shape;1395;p84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396" name="Google Shape;1396;p84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84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84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84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0" name="Google Shape;1400;p84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401" name="Google Shape;1401;p84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02" name="Google Shape;1402;p84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403" name="Google Shape;1403;p84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4" name="Google Shape;1404;p84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5" name="Google Shape;1405;p84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6" name="Google Shape;1406;p84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7" name="Google Shape;1407;p84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408" name="Google Shape;1408;p84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409" name="Google Shape;1409;p84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410" name="Google Shape;1410;p8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">
  <p:cSld name="CUSTOM_3_1_1_1_1_1_1_1_1_1_1_1_3 3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85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413" name="Google Shape;1413;p85"/>
          <p:cNvGrpSpPr/>
          <p:nvPr/>
        </p:nvGrpSpPr>
        <p:grpSpPr>
          <a:xfrm>
            <a:off x="617802" y="4564549"/>
            <a:ext cx="2353168" cy="252198"/>
            <a:chOff x="9" y="9"/>
            <a:chExt cx="2353168" cy="252198"/>
          </a:xfrm>
        </p:grpSpPr>
        <p:grpSp>
          <p:nvGrpSpPr>
            <p:cNvPr id="1414" name="Google Shape;1414;p85"/>
            <p:cNvGrpSpPr/>
            <p:nvPr/>
          </p:nvGrpSpPr>
          <p:grpSpPr>
            <a:xfrm>
              <a:off x="372171" y="40591"/>
              <a:ext cx="1981006" cy="211032"/>
              <a:chOff x="9" y="9"/>
              <a:chExt cx="1981006" cy="211032"/>
            </a:xfrm>
          </p:grpSpPr>
          <p:sp>
            <p:nvSpPr>
              <p:cNvPr id="1415" name="Google Shape;1415;p85"/>
              <p:cNvSpPr/>
              <p:nvPr/>
            </p:nvSpPr>
            <p:spPr>
              <a:xfrm>
                <a:off x="693625" y="14349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85"/>
              <p:cNvSpPr/>
              <p:nvPr/>
            </p:nvSpPr>
            <p:spPr>
              <a:xfrm>
                <a:off x="840955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85"/>
              <p:cNvSpPr/>
              <p:nvPr/>
            </p:nvSpPr>
            <p:spPr>
              <a:xfrm>
                <a:off x="87497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85"/>
              <p:cNvSpPr/>
              <p:nvPr/>
            </p:nvSpPr>
            <p:spPr>
              <a:xfrm>
                <a:off x="990511" y="6272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85"/>
              <p:cNvSpPr/>
              <p:nvPr/>
            </p:nvSpPr>
            <p:spPr>
              <a:xfrm>
                <a:off x="1092918" y="1746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85"/>
              <p:cNvSpPr/>
              <p:nvPr/>
            </p:nvSpPr>
            <p:spPr>
              <a:xfrm>
                <a:off x="1260371" y="17580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85"/>
              <p:cNvSpPr/>
              <p:nvPr/>
            </p:nvSpPr>
            <p:spPr>
              <a:xfrm>
                <a:off x="1370789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85"/>
              <p:cNvSpPr/>
              <p:nvPr/>
            </p:nvSpPr>
            <p:spPr>
              <a:xfrm>
                <a:off x="1404918" y="59386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85"/>
              <p:cNvSpPr/>
              <p:nvPr/>
            </p:nvSpPr>
            <p:spPr>
              <a:xfrm>
                <a:off x="1504218" y="32809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85"/>
              <p:cNvSpPr/>
              <p:nvPr/>
            </p:nvSpPr>
            <p:spPr>
              <a:xfrm>
                <a:off x="1576711" y="16911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85"/>
              <p:cNvSpPr/>
              <p:nvPr/>
            </p:nvSpPr>
            <p:spPr>
              <a:xfrm>
                <a:off x="164498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85"/>
              <p:cNvSpPr/>
              <p:nvPr/>
            </p:nvSpPr>
            <p:spPr>
              <a:xfrm>
                <a:off x="1760292" y="60380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85"/>
              <p:cNvSpPr/>
              <p:nvPr/>
            </p:nvSpPr>
            <p:spPr>
              <a:xfrm>
                <a:off x="1832785" y="5972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85"/>
              <p:cNvSpPr/>
              <p:nvPr/>
            </p:nvSpPr>
            <p:spPr>
              <a:xfrm>
                <a:off x="9" y="9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9" name="Google Shape;1429;p85"/>
            <p:cNvGrpSpPr/>
            <p:nvPr/>
          </p:nvGrpSpPr>
          <p:grpSpPr>
            <a:xfrm>
              <a:off x="9" y="9"/>
              <a:ext cx="283674" cy="252198"/>
              <a:chOff x="9" y="9"/>
              <a:chExt cx="283674" cy="252198"/>
            </a:xfrm>
          </p:grpSpPr>
          <p:sp>
            <p:nvSpPr>
              <p:cNvPr id="1430" name="Google Shape;1430;p85"/>
              <p:cNvSpPr/>
              <p:nvPr/>
            </p:nvSpPr>
            <p:spPr>
              <a:xfrm>
                <a:off x="9" y="76059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85"/>
              <p:cNvSpPr/>
              <p:nvPr/>
            </p:nvSpPr>
            <p:spPr>
              <a:xfrm>
                <a:off x="156459" y="50486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85"/>
              <p:cNvSpPr/>
              <p:nvPr/>
            </p:nvSpPr>
            <p:spPr>
              <a:xfrm>
                <a:off x="25917" y="9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85"/>
              <p:cNvSpPr/>
              <p:nvPr/>
            </p:nvSpPr>
            <p:spPr>
              <a:xfrm>
                <a:off x="54826" y="50486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85"/>
              <p:cNvSpPr/>
              <p:nvPr/>
            </p:nvSpPr>
            <p:spPr>
              <a:xfrm>
                <a:off x="104089" y="88286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35" name="Google Shape;1435;p85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">
  <p:cSld name="CUSTOM_3_1_1_1_1_1_1_1_1_1_1_1_2_1 3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86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438" name="Google Shape;1438;p86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439" name="Google Shape;1439;p86"/>
          <p:cNvGrpSpPr/>
          <p:nvPr/>
        </p:nvGrpSpPr>
        <p:grpSpPr>
          <a:xfrm>
            <a:off x="617802" y="4564549"/>
            <a:ext cx="2353168" cy="252198"/>
            <a:chOff x="9" y="9"/>
            <a:chExt cx="2353168" cy="252198"/>
          </a:xfrm>
        </p:grpSpPr>
        <p:grpSp>
          <p:nvGrpSpPr>
            <p:cNvPr id="1440" name="Google Shape;1440;p86"/>
            <p:cNvGrpSpPr/>
            <p:nvPr/>
          </p:nvGrpSpPr>
          <p:grpSpPr>
            <a:xfrm>
              <a:off x="372171" y="40591"/>
              <a:ext cx="1981006" cy="211032"/>
              <a:chOff x="9" y="9"/>
              <a:chExt cx="1981006" cy="211032"/>
            </a:xfrm>
          </p:grpSpPr>
          <p:sp>
            <p:nvSpPr>
              <p:cNvPr id="1441" name="Google Shape;1441;p86"/>
              <p:cNvSpPr/>
              <p:nvPr/>
            </p:nvSpPr>
            <p:spPr>
              <a:xfrm>
                <a:off x="693625" y="14349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86"/>
              <p:cNvSpPr/>
              <p:nvPr/>
            </p:nvSpPr>
            <p:spPr>
              <a:xfrm>
                <a:off x="840955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86"/>
              <p:cNvSpPr/>
              <p:nvPr/>
            </p:nvSpPr>
            <p:spPr>
              <a:xfrm>
                <a:off x="87497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86"/>
              <p:cNvSpPr/>
              <p:nvPr/>
            </p:nvSpPr>
            <p:spPr>
              <a:xfrm>
                <a:off x="990511" y="6272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86"/>
              <p:cNvSpPr/>
              <p:nvPr/>
            </p:nvSpPr>
            <p:spPr>
              <a:xfrm>
                <a:off x="1092918" y="1746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86"/>
              <p:cNvSpPr/>
              <p:nvPr/>
            </p:nvSpPr>
            <p:spPr>
              <a:xfrm>
                <a:off x="1260371" y="17580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86"/>
              <p:cNvSpPr/>
              <p:nvPr/>
            </p:nvSpPr>
            <p:spPr>
              <a:xfrm>
                <a:off x="1370789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86"/>
              <p:cNvSpPr/>
              <p:nvPr/>
            </p:nvSpPr>
            <p:spPr>
              <a:xfrm>
                <a:off x="1404918" y="59386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86"/>
              <p:cNvSpPr/>
              <p:nvPr/>
            </p:nvSpPr>
            <p:spPr>
              <a:xfrm>
                <a:off x="1504218" y="32809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86"/>
              <p:cNvSpPr/>
              <p:nvPr/>
            </p:nvSpPr>
            <p:spPr>
              <a:xfrm>
                <a:off x="1576711" y="16911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86"/>
              <p:cNvSpPr/>
              <p:nvPr/>
            </p:nvSpPr>
            <p:spPr>
              <a:xfrm>
                <a:off x="164498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86"/>
              <p:cNvSpPr/>
              <p:nvPr/>
            </p:nvSpPr>
            <p:spPr>
              <a:xfrm>
                <a:off x="1760292" y="60380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86"/>
              <p:cNvSpPr/>
              <p:nvPr/>
            </p:nvSpPr>
            <p:spPr>
              <a:xfrm>
                <a:off x="1832785" y="5972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86"/>
              <p:cNvSpPr/>
              <p:nvPr/>
            </p:nvSpPr>
            <p:spPr>
              <a:xfrm>
                <a:off x="9" y="9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5" name="Google Shape;1455;p86"/>
            <p:cNvGrpSpPr/>
            <p:nvPr/>
          </p:nvGrpSpPr>
          <p:grpSpPr>
            <a:xfrm>
              <a:off x="9" y="9"/>
              <a:ext cx="283674" cy="252198"/>
              <a:chOff x="9" y="9"/>
              <a:chExt cx="283674" cy="252198"/>
            </a:xfrm>
          </p:grpSpPr>
          <p:sp>
            <p:nvSpPr>
              <p:cNvPr id="1456" name="Google Shape;1456;p86"/>
              <p:cNvSpPr/>
              <p:nvPr/>
            </p:nvSpPr>
            <p:spPr>
              <a:xfrm>
                <a:off x="9" y="76059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86"/>
              <p:cNvSpPr/>
              <p:nvPr/>
            </p:nvSpPr>
            <p:spPr>
              <a:xfrm>
                <a:off x="156459" y="50486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86"/>
              <p:cNvSpPr/>
              <p:nvPr/>
            </p:nvSpPr>
            <p:spPr>
              <a:xfrm>
                <a:off x="25917" y="9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86"/>
              <p:cNvSpPr/>
              <p:nvPr/>
            </p:nvSpPr>
            <p:spPr>
              <a:xfrm>
                <a:off x="54826" y="50486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86"/>
              <p:cNvSpPr/>
              <p:nvPr/>
            </p:nvSpPr>
            <p:spPr>
              <a:xfrm>
                <a:off x="104089" y="88286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61" name="Google Shape;1461;p8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">
  <p:cSld name="CUSTOM_3_1_1_1_1_1_1_1_1_1_1_1_3_1_2 3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87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464" name="Google Shape;1464;p87"/>
          <p:cNvGrpSpPr/>
          <p:nvPr/>
        </p:nvGrpSpPr>
        <p:grpSpPr>
          <a:xfrm>
            <a:off x="639704" y="4547838"/>
            <a:ext cx="2281957" cy="269949"/>
            <a:chOff x="1" y="1"/>
            <a:chExt cx="2281957" cy="269949"/>
          </a:xfrm>
        </p:grpSpPr>
        <p:grpSp>
          <p:nvGrpSpPr>
            <p:cNvPr id="1465" name="Google Shape;1465;p87"/>
            <p:cNvGrpSpPr/>
            <p:nvPr/>
          </p:nvGrpSpPr>
          <p:grpSpPr>
            <a:xfrm>
              <a:off x="1" y="1"/>
              <a:ext cx="264460" cy="264515"/>
              <a:chOff x="1" y="1"/>
              <a:chExt cx="264460" cy="264515"/>
            </a:xfrm>
          </p:grpSpPr>
          <p:sp>
            <p:nvSpPr>
              <p:cNvPr id="1466" name="Google Shape;1466;p87"/>
              <p:cNvSpPr/>
              <p:nvPr/>
            </p:nvSpPr>
            <p:spPr>
              <a:xfrm>
                <a:off x="119643" y="38538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87"/>
              <p:cNvSpPr/>
              <p:nvPr/>
            </p:nvSpPr>
            <p:spPr>
              <a:xfrm>
                <a:off x="13338" y="144829"/>
                <a:ext cx="212598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87"/>
              <p:cNvSpPr/>
              <p:nvPr/>
            </p:nvSpPr>
            <p:spPr>
              <a:xfrm>
                <a:off x="1" y="25188"/>
                <a:ext cx="225936" cy="225936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87"/>
              <p:cNvSpPr/>
              <p:nvPr/>
            </p:nvSpPr>
            <p:spPr>
              <a:xfrm>
                <a:off x="103900" y="132236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87"/>
              <p:cNvSpPr/>
              <p:nvPr/>
            </p:nvSpPr>
            <p:spPr>
              <a:xfrm>
                <a:off x="1" y="25188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87"/>
              <p:cNvSpPr/>
              <p:nvPr/>
            </p:nvSpPr>
            <p:spPr>
              <a:xfrm>
                <a:off x="18892" y="44079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87"/>
              <p:cNvSpPr/>
              <p:nvPr/>
            </p:nvSpPr>
            <p:spPr>
              <a:xfrm>
                <a:off x="138533" y="1"/>
                <a:ext cx="125928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87"/>
              <p:cNvSpPr/>
              <p:nvPr/>
            </p:nvSpPr>
            <p:spPr>
              <a:xfrm>
                <a:off x="179463" y="40931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4" name="Google Shape;1474;p87"/>
            <p:cNvGrpSpPr/>
            <p:nvPr/>
          </p:nvGrpSpPr>
          <p:grpSpPr>
            <a:xfrm>
              <a:off x="350114" y="59134"/>
              <a:ext cx="1931844" cy="210816"/>
              <a:chOff x="-1" y="8"/>
              <a:chExt cx="1931844" cy="210816"/>
            </a:xfrm>
          </p:grpSpPr>
          <p:sp>
            <p:nvSpPr>
              <p:cNvPr id="1475" name="Google Shape;1475;p87"/>
              <p:cNvSpPr/>
              <p:nvPr/>
            </p:nvSpPr>
            <p:spPr>
              <a:xfrm>
                <a:off x="699874" y="17521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87"/>
              <p:cNvSpPr/>
              <p:nvPr/>
            </p:nvSpPr>
            <p:spPr>
              <a:xfrm>
                <a:off x="853551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87"/>
              <p:cNvSpPr/>
              <p:nvPr/>
            </p:nvSpPr>
            <p:spPr>
              <a:xfrm>
                <a:off x="960341" y="59451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87"/>
              <p:cNvSpPr/>
              <p:nvPr/>
            </p:nvSpPr>
            <p:spPr>
              <a:xfrm>
                <a:off x="1067753" y="59373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87"/>
              <p:cNvSpPr/>
              <p:nvPr/>
            </p:nvSpPr>
            <p:spPr>
              <a:xfrm>
                <a:off x="1211817" y="17521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87"/>
              <p:cNvSpPr/>
              <p:nvPr/>
            </p:nvSpPr>
            <p:spPr>
              <a:xfrm>
                <a:off x="1322015" y="1752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87"/>
              <p:cNvSpPr/>
              <p:nvPr/>
            </p:nvSpPr>
            <p:spPr>
              <a:xfrm>
                <a:off x="1356115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87"/>
              <p:cNvSpPr/>
              <p:nvPr/>
            </p:nvSpPr>
            <p:spPr>
              <a:xfrm>
                <a:off x="1455307" y="32559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87"/>
              <p:cNvSpPr/>
              <p:nvPr/>
            </p:nvSpPr>
            <p:spPr>
              <a:xfrm>
                <a:off x="1527928" y="16742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87"/>
              <p:cNvSpPr/>
              <p:nvPr/>
            </p:nvSpPr>
            <p:spPr>
              <a:xfrm>
                <a:off x="1595971" y="59373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87"/>
              <p:cNvSpPr/>
              <p:nvPr/>
            </p:nvSpPr>
            <p:spPr>
              <a:xfrm>
                <a:off x="1711283" y="60221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87"/>
              <p:cNvSpPr/>
              <p:nvPr/>
            </p:nvSpPr>
            <p:spPr>
              <a:xfrm>
                <a:off x="1783505" y="59451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87"/>
              <p:cNvSpPr/>
              <p:nvPr/>
            </p:nvSpPr>
            <p:spPr>
              <a:xfrm>
                <a:off x="-1" y="8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88" name="Google Shape;1488;p8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">
  <p:cSld name="CUSTOM_3_1_1_1_1_1_1_1_1_1_1_1_2_1_1_2 3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88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491" name="Google Shape;1491;p88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492" name="Google Shape;1492;p88"/>
          <p:cNvGrpSpPr/>
          <p:nvPr/>
        </p:nvGrpSpPr>
        <p:grpSpPr>
          <a:xfrm>
            <a:off x="639704" y="4547838"/>
            <a:ext cx="2281957" cy="269949"/>
            <a:chOff x="1" y="1"/>
            <a:chExt cx="2281957" cy="269949"/>
          </a:xfrm>
        </p:grpSpPr>
        <p:grpSp>
          <p:nvGrpSpPr>
            <p:cNvPr id="1493" name="Google Shape;1493;p88"/>
            <p:cNvGrpSpPr/>
            <p:nvPr/>
          </p:nvGrpSpPr>
          <p:grpSpPr>
            <a:xfrm>
              <a:off x="1" y="1"/>
              <a:ext cx="264460" cy="264515"/>
              <a:chOff x="1" y="1"/>
              <a:chExt cx="264460" cy="264515"/>
            </a:xfrm>
          </p:grpSpPr>
          <p:sp>
            <p:nvSpPr>
              <p:cNvPr id="1494" name="Google Shape;1494;p88"/>
              <p:cNvSpPr/>
              <p:nvPr/>
            </p:nvSpPr>
            <p:spPr>
              <a:xfrm>
                <a:off x="119643" y="38538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88"/>
              <p:cNvSpPr/>
              <p:nvPr/>
            </p:nvSpPr>
            <p:spPr>
              <a:xfrm>
                <a:off x="13338" y="144829"/>
                <a:ext cx="212598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88"/>
              <p:cNvSpPr/>
              <p:nvPr/>
            </p:nvSpPr>
            <p:spPr>
              <a:xfrm>
                <a:off x="1" y="25188"/>
                <a:ext cx="225936" cy="225936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88"/>
              <p:cNvSpPr/>
              <p:nvPr/>
            </p:nvSpPr>
            <p:spPr>
              <a:xfrm>
                <a:off x="103900" y="132236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88"/>
              <p:cNvSpPr/>
              <p:nvPr/>
            </p:nvSpPr>
            <p:spPr>
              <a:xfrm>
                <a:off x="1" y="25188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88"/>
              <p:cNvSpPr/>
              <p:nvPr/>
            </p:nvSpPr>
            <p:spPr>
              <a:xfrm>
                <a:off x="18892" y="44079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88"/>
              <p:cNvSpPr/>
              <p:nvPr/>
            </p:nvSpPr>
            <p:spPr>
              <a:xfrm>
                <a:off x="138533" y="1"/>
                <a:ext cx="125928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88"/>
              <p:cNvSpPr/>
              <p:nvPr/>
            </p:nvSpPr>
            <p:spPr>
              <a:xfrm>
                <a:off x="179463" y="40931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2" name="Google Shape;1502;p88"/>
            <p:cNvGrpSpPr/>
            <p:nvPr/>
          </p:nvGrpSpPr>
          <p:grpSpPr>
            <a:xfrm>
              <a:off x="350114" y="59134"/>
              <a:ext cx="1931844" cy="210816"/>
              <a:chOff x="-1" y="8"/>
              <a:chExt cx="1931844" cy="210816"/>
            </a:xfrm>
          </p:grpSpPr>
          <p:sp>
            <p:nvSpPr>
              <p:cNvPr id="1503" name="Google Shape;1503;p88"/>
              <p:cNvSpPr/>
              <p:nvPr/>
            </p:nvSpPr>
            <p:spPr>
              <a:xfrm>
                <a:off x="699874" y="17521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88"/>
              <p:cNvSpPr/>
              <p:nvPr/>
            </p:nvSpPr>
            <p:spPr>
              <a:xfrm>
                <a:off x="853551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88"/>
              <p:cNvSpPr/>
              <p:nvPr/>
            </p:nvSpPr>
            <p:spPr>
              <a:xfrm>
                <a:off x="960341" y="59451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88"/>
              <p:cNvSpPr/>
              <p:nvPr/>
            </p:nvSpPr>
            <p:spPr>
              <a:xfrm>
                <a:off x="1067753" y="59373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88"/>
              <p:cNvSpPr/>
              <p:nvPr/>
            </p:nvSpPr>
            <p:spPr>
              <a:xfrm>
                <a:off x="1211817" y="17521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88"/>
              <p:cNvSpPr/>
              <p:nvPr/>
            </p:nvSpPr>
            <p:spPr>
              <a:xfrm>
                <a:off x="1322015" y="1752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88"/>
              <p:cNvSpPr/>
              <p:nvPr/>
            </p:nvSpPr>
            <p:spPr>
              <a:xfrm>
                <a:off x="1356115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88"/>
              <p:cNvSpPr/>
              <p:nvPr/>
            </p:nvSpPr>
            <p:spPr>
              <a:xfrm>
                <a:off x="1455307" y="32559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88"/>
              <p:cNvSpPr/>
              <p:nvPr/>
            </p:nvSpPr>
            <p:spPr>
              <a:xfrm>
                <a:off x="1527928" y="16742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88"/>
              <p:cNvSpPr/>
              <p:nvPr/>
            </p:nvSpPr>
            <p:spPr>
              <a:xfrm>
                <a:off x="1595971" y="59373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88"/>
              <p:cNvSpPr/>
              <p:nvPr/>
            </p:nvSpPr>
            <p:spPr>
              <a:xfrm>
                <a:off x="1711283" y="60221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88"/>
              <p:cNvSpPr/>
              <p:nvPr/>
            </p:nvSpPr>
            <p:spPr>
              <a:xfrm>
                <a:off x="1783505" y="59451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88"/>
              <p:cNvSpPr/>
              <p:nvPr/>
            </p:nvSpPr>
            <p:spPr>
              <a:xfrm>
                <a:off x="-1" y="8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16" name="Google Shape;1516;p8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">
  <p:cSld name="CUSTOM_3_1_1_1_1_1_1_1_1_1_1_1_3_1_2_1 3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89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519" name="Google Shape;1519;p89"/>
          <p:cNvGrpSpPr/>
          <p:nvPr/>
        </p:nvGrpSpPr>
        <p:grpSpPr>
          <a:xfrm>
            <a:off x="617767" y="4547903"/>
            <a:ext cx="1980037" cy="281164"/>
            <a:chOff x="9" y="0"/>
            <a:chExt cx="1980037" cy="281164"/>
          </a:xfrm>
        </p:grpSpPr>
        <p:grpSp>
          <p:nvGrpSpPr>
            <p:cNvPr id="1520" name="Google Shape;1520;p89"/>
            <p:cNvGrpSpPr/>
            <p:nvPr/>
          </p:nvGrpSpPr>
          <p:grpSpPr>
            <a:xfrm>
              <a:off x="374327" y="70311"/>
              <a:ext cx="1605719" cy="189754"/>
              <a:chOff x="-1" y="0"/>
              <a:chExt cx="1605719" cy="189754"/>
            </a:xfrm>
          </p:grpSpPr>
          <p:sp>
            <p:nvSpPr>
              <p:cNvPr id="1521" name="Google Shape;1521;p89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89"/>
              <p:cNvSpPr/>
              <p:nvPr/>
            </p:nvSpPr>
            <p:spPr>
              <a:xfrm>
                <a:off x="111080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89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89"/>
              <p:cNvSpPr/>
              <p:nvPr/>
            </p:nvSpPr>
            <p:spPr>
              <a:xfrm>
                <a:off x="282312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89"/>
              <p:cNvSpPr/>
              <p:nvPr/>
            </p:nvSpPr>
            <p:spPr>
              <a:xfrm>
                <a:off x="399110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89"/>
              <p:cNvSpPr/>
              <p:nvPr/>
            </p:nvSpPr>
            <p:spPr>
              <a:xfrm>
                <a:off x="565563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89"/>
              <p:cNvSpPr/>
              <p:nvPr/>
            </p:nvSpPr>
            <p:spPr>
              <a:xfrm>
                <a:off x="71836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89"/>
              <p:cNvSpPr/>
              <p:nvPr/>
            </p:nvSpPr>
            <p:spPr>
              <a:xfrm>
                <a:off x="832307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89"/>
              <p:cNvSpPr/>
              <p:nvPr/>
            </p:nvSpPr>
            <p:spPr>
              <a:xfrm>
                <a:off x="930469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89"/>
              <p:cNvSpPr/>
              <p:nvPr/>
            </p:nvSpPr>
            <p:spPr>
              <a:xfrm>
                <a:off x="100172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89"/>
              <p:cNvSpPr/>
              <p:nvPr/>
            </p:nvSpPr>
            <p:spPr>
              <a:xfrm>
                <a:off x="1115886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89"/>
              <p:cNvSpPr/>
              <p:nvPr/>
            </p:nvSpPr>
            <p:spPr>
              <a:xfrm>
                <a:off x="1188419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89"/>
              <p:cNvSpPr/>
              <p:nvPr/>
            </p:nvSpPr>
            <p:spPr>
              <a:xfrm>
                <a:off x="1303842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89"/>
              <p:cNvSpPr/>
              <p:nvPr/>
            </p:nvSpPr>
            <p:spPr>
              <a:xfrm>
                <a:off x="1374892" y="0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89"/>
              <p:cNvSpPr/>
              <p:nvPr/>
            </p:nvSpPr>
            <p:spPr>
              <a:xfrm>
                <a:off x="1415023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89"/>
              <p:cNvSpPr/>
              <p:nvPr/>
            </p:nvSpPr>
            <p:spPr>
              <a:xfrm>
                <a:off x="1508842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7" name="Google Shape;1537;p89"/>
            <p:cNvGrpSpPr/>
            <p:nvPr/>
          </p:nvGrpSpPr>
          <p:grpSpPr>
            <a:xfrm>
              <a:off x="9" y="0"/>
              <a:ext cx="281154" cy="281164"/>
              <a:chOff x="9" y="0"/>
              <a:chExt cx="281154" cy="281164"/>
            </a:xfrm>
          </p:grpSpPr>
          <p:sp>
            <p:nvSpPr>
              <p:cNvPr id="1538" name="Google Shape;1538;p89"/>
              <p:cNvSpPr/>
              <p:nvPr/>
            </p:nvSpPr>
            <p:spPr>
              <a:xfrm>
                <a:off x="22560" y="0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89"/>
              <p:cNvSpPr/>
              <p:nvPr/>
            </p:nvSpPr>
            <p:spPr>
              <a:xfrm>
                <a:off x="9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89"/>
              <p:cNvSpPr/>
              <p:nvPr/>
            </p:nvSpPr>
            <p:spPr>
              <a:xfrm>
                <a:off x="133959" y="76666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89"/>
              <p:cNvSpPr/>
              <p:nvPr/>
            </p:nvSpPr>
            <p:spPr>
              <a:xfrm>
                <a:off x="76775" y="76666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89"/>
              <p:cNvSpPr/>
              <p:nvPr/>
            </p:nvSpPr>
            <p:spPr>
              <a:xfrm>
                <a:off x="89594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43" name="Google Shape;1543;p8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">
  <p:cSld name="CUSTOM_3_1_1_1_1_1_1_1_1_1_1_1_2_1_1_2_1 3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90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546" name="Google Shape;1546;p90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547" name="Google Shape;1547;p90"/>
          <p:cNvGrpSpPr/>
          <p:nvPr/>
        </p:nvGrpSpPr>
        <p:grpSpPr>
          <a:xfrm>
            <a:off x="617767" y="4547903"/>
            <a:ext cx="1980037" cy="281164"/>
            <a:chOff x="9" y="0"/>
            <a:chExt cx="1980037" cy="281164"/>
          </a:xfrm>
        </p:grpSpPr>
        <p:grpSp>
          <p:nvGrpSpPr>
            <p:cNvPr id="1548" name="Google Shape;1548;p90"/>
            <p:cNvGrpSpPr/>
            <p:nvPr/>
          </p:nvGrpSpPr>
          <p:grpSpPr>
            <a:xfrm>
              <a:off x="374327" y="70311"/>
              <a:ext cx="1605719" cy="189754"/>
              <a:chOff x="-1" y="0"/>
              <a:chExt cx="1605719" cy="189754"/>
            </a:xfrm>
          </p:grpSpPr>
          <p:sp>
            <p:nvSpPr>
              <p:cNvPr id="1549" name="Google Shape;1549;p90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90"/>
              <p:cNvSpPr/>
              <p:nvPr/>
            </p:nvSpPr>
            <p:spPr>
              <a:xfrm>
                <a:off x="111080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90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90"/>
              <p:cNvSpPr/>
              <p:nvPr/>
            </p:nvSpPr>
            <p:spPr>
              <a:xfrm>
                <a:off x="282312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90"/>
              <p:cNvSpPr/>
              <p:nvPr/>
            </p:nvSpPr>
            <p:spPr>
              <a:xfrm>
                <a:off x="399110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90"/>
              <p:cNvSpPr/>
              <p:nvPr/>
            </p:nvSpPr>
            <p:spPr>
              <a:xfrm>
                <a:off x="565563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90"/>
              <p:cNvSpPr/>
              <p:nvPr/>
            </p:nvSpPr>
            <p:spPr>
              <a:xfrm>
                <a:off x="71836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90"/>
              <p:cNvSpPr/>
              <p:nvPr/>
            </p:nvSpPr>
            <p:spPr>
              <a:xfrm>
                <a:off x="832307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90"/>
              <p:cNvSpPr/>
              <p:nvPr/>
            </p:nvSpPr>
            <p:spPr>
              <a:xfrm>
                <a:off x="930469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90"/>
              <p:cNvSpPr/>
              <p:nvPr/>
            </p:nvSpPr>
            <p:spPr>
              <a:xfrm>
                <a:off x="100172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90"/>
              <p:cNvSpPr/>
              <p:nvPr/>
            </p:nvSpPr>
            <p:spPr>
              <a:xfrm>
                <a:off x="1115886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90"/>
              <p:cNvSpPr/>
              <p:nvPr/>
            </p:nvSpPr>
            <p:spPr>
              <a:xfrm>
                <a:off x="1188419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90"/>
              <p:cNvSpPr/>
              <p:nvPr/>
            </p:nvSpPr>
            <p:spPr>
              <a:xfrm>
                <a:off x="1303842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90"/>
              <p:cNvSpPr/>
              <p:nvPr/>
            </p:nvSpPr>
            <p:spPr>
              <a:xfrm>
                <a:off x="1374892" y="0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90"/>
              <p:cNvSpPr/>
              <p:nvPr/>
            </p:nvSpPr>
            <p:spPr>
              <a:xfrm>
                <a:off x="1415023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90"/>
              <p:cNvSpPr/>
              <p:nvPr/>
            </p:nvSpPr>
            <p:spPr>
              <a:xfrm>
                <a:off x="1508842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90"/>
            <p:cNvGrpSpPr/>
            <p:nvPr/>
          </p:nvGrpSpPr>
          <p:grpSpPr>
            <a:xfrm>
              <a:off x="9" y="0"/>
              <a:ext cx="281154" cy="281164"/>
              <a:chOff x="9" y="0"/>
              <a:chExt cx="281154" cy="281164"/>
            </a:xfrm>
          </p:grpSpPr>
          <p:sp>
            <p:nvSpPr>
              <p:cNvPr id="1566" name="Google Shape;1566;p90"/>
              <p:cNvSpPr/>
              <p:nvPr/>
            </p:nvSpPr>
            <p:spPr>
              <a:xfrm>
                <a:off x="22560" y="0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90"/>
              <p:cNvSpPr/>
              <p:nvPr/>
            </p:nvSpPr>
            <p:spPr>
              <a:xfrm>
                <a:off x="9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90"/>
              <p:cNvSpPr/>
              <p:nvPr/>
            </p:nvSpPr>
            <p:spPr>
              <a:xfrm>
                <a:off x="133959" y="76666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90"/>
              <p:cNvSpPr/>
              <p:nvPr/>
            </p:nvSpPr>
            <p:spPr>
              <a:xfrm>
                <a:off x="76775" y="76666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90"/>
              <p:cNvSpPr/>
              <p:nvPr/>
            </p:nvSpPr>
            <p:spPr>
              <a:xfrm>
                <a:off x="89594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71" name="Google Shape;1571;p9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_1">
  <p:cSld name="CUSTOM_3_1_1_1_1_1_1_1_1_1_1_1_3_1_2_1_1 3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91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574" name="Google Shape;1574;p91"/>
          <p:cNvGrpSpPr/>
          <p:nvPr/>
        </p:nvGrpSpPr>
        <p:grpSpPr>
          <a:xfrm>
            <a:off x="761958" y="4604670"/>
            <a:ext cx="659490" cy="163439"/>
            <a:chOff x="8" y="8"/>
            <a:chExt cx="659490" cy="163439"/>
          </a:xfrm>
        </p:grpSpPr>
        <p:sp>
          <p:nvSpPr>
            <p:cNvPr id="1575" name="Google Shape;1575;p91"/>
            <p:cNvSpPr/>
            <p:nvPr/>
          </p:nvSpPr>
          <p:spPr>
            <a:xfrm>
              <a:off x="8" y="8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91"/>
            <p:cNvSpPr/>
            <p:nvPr/>
          </p:nvSpPr>
          <p:spPr>
            <a:xfrm>
              <a:off x="211893" y="8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8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91"/>
            <p:cNvSpPr/>
            <p:nvPr/>
          </p:nvSpPr>
          <p:spPr>
            <a:xfrm>
              <a:off x="335437" y="52847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5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91"/>
            <p:cNvSpPr/>
            <p:nvPr/>
          </p:nvSpPr>
          <p:spPr>
            <a:xfrm>
              <a:off x="447696" y="1786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91"/>
            <p:cNvSpPr/>
            <p:nvPr/>
          </p:nvSpPr>
          <p:spPr>
            <a:xfrm>
              <a:off x="484140" y="20057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91"/>
            <p:cNvSpPr/>
            <p:nvPr/>
          </p:nvSpPr>
          <p:spPr>
            <a:xfrm>
              <a:off x="554630" y="49399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p9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_1">
  <p:cSld name="CUSTOM_3_1_1_1_1_1_1_1_1_1_1_1_2_1_1_2_1_1 3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92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584" name="Google Shape;1584;p92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585" name="Google Shape;1585;p92"/>
          <p:cNvGrpSpPr/>
          <p:nvPr/>
        </p:nvGrpSpPr>
        <p:grpSpPr>
          <a:xfrm>
            <a:off x="761958" y="4604670"/>
            <a:ext cx="659490" cy="163439"/>
            <a:chOff x="8" y="8"/>
            <a:chExt cx="659490" cy="163439"/>
          </a:xfrm>
        </p:grpSpPr>
        <p:sp>
          <p:nvSpPr>
            <p:cNvPr id="1586" name="Google Shape;1586;p92"/>
            <p:cNvSpPr/>
            <p:nvPr/>
          </p:nvSpPr>
          <p:spPr>
            <a:xfrm>
              <a:off x="8" y="8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92"/>
            <p:cNvSpPr/>
            <p:nvPr/>
          </p:nvSpPr>
          <p:spPr>
            <a:xfrm>
              <a:off x="211893" y="8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8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92"/>
            <p:cNvSpPr/>
            <p:nvPr/>
          </p:nvSpPr>
          <p:spPr>
            <a:xfrm>
              <a:off x="335437" y="52847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5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92"/>
            <p:cNvSpPr/>
            <p:nvPr/>
          </p:nvSpPr>
          <p:spPr>
            <a:xfrm>
              <a:off x="447696" y="1786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92"/>
            <p:cNvSpPr/>
            <p:nvPr/>
          </p:nvSpPr>
          <p:spPr>
            <a:xfrm>
              <a:off x="484140" y="20057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92"/>
            <p:cNvSpPr/>
            <p:nvPr/>
          </p:nvSpPr>
          <p:spPr>
            <a:xfrm>
              <a:off x="554630" y="49399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2" name="Google Shape;1592;p9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4">
  <p:cSld name="CUSTOM_4 3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9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Text_1">
  <p:cSld name="Body Text_1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596" name="Google Shape;1596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16"/>
            <a:ext cx="1145428" cy="1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94"/>
          <p:cNvSpPr txBox="1"/>
          <p:nvPr>
            <p:ph type="title"/>
          </p:nvPr>
        </p:nvSpPr>
        <p:spPr>
          <a:xfrm>
            <a:off x="356615" y="614764"/>
            <a:ext cx="7891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3100"/>
              <a:buFont typeface="Arial"/>
              <a:buNone/>
              <a:defRPr sz="31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598" name="Google Shape;1598;p94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9">
  <p:cSld name="CUSTOM_9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95"/>
          <p:cNvSpPr txBox="1"/>
          <p:nvPr>
            <p:ph type="title"/>
          </p:nvPr>
        </p:nvSpPr>
        <p:spPr>
          <a:xfrm>
            <a:off x="685799" y="2345266"/>
            <a:ext cx="53340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01" name="Google Shape;1601;p95"/>
          <p:cNvSpPr txBox="1"/>
          <p:nvPr>
            <p:ph idx="1" type="body"/>
          </p:nvPr>
        </p:nvSpPr>
        <p:spPr>
          <a:xfrm>
            <a:off x="5257800" y="1640416"/>
            <a:ext cx="22860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602" name="Google Shape;1602;p95"/>
          <p:cNvGrpSpPr/>
          <p:nvPr/>
        </p:nvGrpSpPr>
        <p:grpSpPr>
          <a:xfrm>
            <a:off x="491862" y="1493439"/>
            <a:ext cx="539429" cy="433856"/>
            <a:chOff x="2" y="0"/>
            <a:chExt cx="539429" cy="433856"/>
          </a:xfrm>
        </p:grpSpPr>
        <p:sp>
          <p:nvSpPr>
            <p:cNvPr id="1603" name="Google Shape;1603;p95"/>
            <p:cNvSpPr/>
            <p:nvPr/>
          </p:nvSpPr>
          <p:spPr>
            <a:xfrm>
              <a:off x="66044" y="0"/>
              <a:ext cx="343710" cy="155844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95"/>
            <p:cNvSpPr/>
            <p:nvPr/>
          </p:nvSpPr>
          <p:spPr>
            <a:xfrm>
              <a:off x="257983" y="53426"/>
              <a:ext cx="281448" cy="380430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8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95"/>
            <p:cNvSpPr/>
            <p:nvPr/>
          </p:nvSpPr>
          <p:spPr>
            <a:xfrm>
              <a:off x="60324" y="334765"/>
              <a:ext cx="209358" cy="99090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95"/>
            <p:cNvSpPr/>
            <p:nvPr/>
          </p:nvSpPr>
          <p:spPr>
            <a:xfrm>
              <a:off x="2" y="128990"/>
              <a:ext cx="273888" cy="27388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B3141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7" name="Google Shape;1607;p95"/>
          <p:cNvGrpSpPr/>
          <p:nvPr/>
        </p:nvGrpSpPr>
        <p:grpSpPr>
          <a:xfrm>
            <a:off x="762506" y="4622443"/>
            <a:ext cx="1349742" cy="238950"/>
            <a:chOff x="0" y="5"/>
            <a:chExt cx="1349742" cy="238950"/>
          </a:xfrm>
        </p:grpSpPr>
        <p:sp>
          <p:nvSpPr>
            <p:cNvPr id="1608" name="Google Shape;1608;p95"/>
            <p:cNvSpPr/>
            <p:nvPr/>
          </p:nvSpPr>
          <p:spPr>
            <a:xfrm>
              <a:off x="0" y="5"/>
              <a:ext cx="732456" cy="238950"/>
            </a:xfrm>
            <a:custGeom>
              <a:rect b="b" l="l" r="r" t="t"/>
              <a:pathLst>
                <a:path extrusionOk="0" h="21600" w="21600">
                  <a:moveTo>
                    <a:pt x="20091" y="8058"/>
                  </a:moveTo>
                  <a:lnTo>
                    <a:pt x="20196" y="8091"/>
                  </a:lnTo>
                  <a:lnTo>
                    <a:pt x="20299" y="8171"/>
                  </a:lnTo>
                  <a:lnTo>
                    <a:pt x="20396" y="8293"/>
                  </a:lnTo>
                  <a:lnTo>
                    <a:pt x="20444" y="8373"/>
                  </a:lnTo>
                  <a:lnTo>
                    <a:pt x="20486" y="8438"/>
                  </a:lnTo>
                  <a:lnTo>
                    <a:pt x="20559" y="8616"/>
                  </a:lnTo>
                  <a:lnTo>
                    <a:pt x="20620" y="8826"/>
                  </a:lnTo>
                  <a:lnTo>
                    <a:pt x="20670" y="9068"/>
                  </a:lnTo>
                  <a:lnTo>
                    <a:pt x="20691" y="9197"/>
                  </a:lnTo>
                  <a:lnTo>
                    <a:pt x="19116" y="11200"/>
                  </a:lnTo>
                  <a:lnTo>
                    <a:pt x="19116" y="10844"/>
                  </a:lnTo>
                  <a:lnTo>
                    <a:pt x="19148" y="10207"/>
                  </a:lnTo>
                  <a:lnTo>
                    <a:pt x="19219" y="9633"/>
                  </a:lnTo>
                  <a:lnTo>
                    <a:pt x="19332" y="9133"/>
                  </a:lnTo>
                  <a:lnTo>
                    <a:pt x="19403" y="8915"/>
                  </a:lnTo>
                  <a:lnTo>
                    <a:pt x="19477" y="8705"/>
                  </a:lnTo>
                  <a:lnTo>
                    <a:pt x="19630" y="8390"/>
                  </a:lnTo>
                  <a:lnTo>
                    <a:pt x="19790" y="8171"/>
                  </a:lnTo>
                  <a:lnTo>
                    <a:pt x="19954" y="8066"/>
                  </a:lnTo>
                  <a:lnTo>
                    <a:pt x="20038" y="8058"/>
                  </a:lnTo>
                  <a:close/>
                  <a:moveTo>
                    <a:pt x="7286" y="8083"/>
                  </a:moveTo>
                  <a:lnTo>
                    <a:pt x="7470" y="8099"/>
                  </a:lnTo>
                  <a:lnTo>
                    <a:pt x="7655" y="8220"/>
                  </a:lnTo>
                  <a:lnTo>
                    <a:pt x="7829" y="8454"/>
                  </a:lnTo>
                  <a:lnTo>
                    <a:pt x="7989" y="8793"/>
                  </a:lnTo>
                  <a:lnTo>
                    <a:pt x="8061" y="9003"/>
                  </a:lnTo>
                  <a:lnTo>
                    <a:pt x="8129" y="9261"/>
                  </a:lnTo>
                  <a:lnTo>
                    <a:pt x="8240" y="9819"/>
                  </a:lnTo>
                  <a:lnTo>
                    <a:pt x="8311" y="10417"/>
                  </a:lnTo>
                  <a:lnTo>
                    <a:pt x="8348" y="11038"/>
                  </a:lnTo>
                  <a:lnTo>
                    <a:pt x="8345" y="11668"/>
                  </a:lnTo>
                  <a:lnTo>
                    <a:pt x="8308" y="12290"/>
                  </a:lnTo>
                  <a:lnTo>
                    <a:pt x="8237" y="12887"/>
                  </a:lnTo>
                  <a:lnTo>
                    <a:pt x="8126" y="13444"/>
                  </a:lnTo>
                  <a:lnTo>
                    <a:pt x="8058" y="13702"/>
                  </a:lnTo>
                  <a:lnTo>
                    <a:pt x="8037" y="13767"/>
                  </a:lnTo>
                  <a:lnTo>
                    <a:pt x="8013" y="13832"/>
                  </a:lnTo>
                  <a:lnTo>
                    <a:pt x="7939" y="14026"/>
                  </a:lnTo>
                  <a:lnTo>
                    <a:pt x="7776" y="14333"/>
                  </a:lnTo>
                  <a:lnTo>
                    <a:pt x="7600" y="14534"/>
                  </a:lnTo>
                  <a:lnTo>
                    <a:pt x="7418" y="14623"/>
                  </a:lnTo>
                  <a:lnTo>
                    <a:pt x="7233" y="14607"/>
                  </a:lnTo>
                  <a:lnTo>
                    <a:pt x="7054" y="14478"/>
                  </a:lnTo>
                  <a:lnTo>
                    <a:pt x="6883" y="14252"/>
                  </a:lnTo>
                  <a:lnTo>
                    <a:pt x="6728" y="13913"/>
                  </a:lnTo>
                  <a:lnTo>
                    <a:pt x="6656" y="13702"/>
                  </a:lnTo>
                  <a:lnTo>
                    <a:pt x="6588" y="13444"/>
                  </a:lnTo>
                  <a:lnTo>
                    <a:pt x="6477" y="12887"/>
                  </a:lnTo>
                  <a:lnTo>
                    <a:pt x="6404" y="12290"/>
                  </a:lnTo>
                  <a:lnTo>
                    <a:pt x="6367" y="11668"/>
                  </a:lnTo>
                  <a:lnTo>
                    <a:pt x="6367" y="11038"/>
                  </a:lnTo>
                  <a:lnTo>
                    <a:pt x="6404" y="10417"/>
                  </a:lnTo>
                  <a:lnTo>
                    <a:pt x="6475" y="9819"/>
                  </a:lnTo>
                  <a:lnTo>
                    <a:pt x="6585" y="9261"/>
                  </a:lnTo>
                  <a:lnTo>
                    <a:pt x="6654" y="9003"/>
                  </a:lnTo>
                  <a:lnTo>
                    <a:pt x="6670" y="8946"/>
                  </a:lnTo>
                  <a:lnTo>
                    <a:pt x="6688" y="8906"/>
                  </a:lnTo>
                  <a:lnTo>
                    <a:pt x="6762" y="8705"/>
                  </a:lnTo>
                  <a:lnTo>
                    <a:pt x="6925" y="8390"/>
                  </a:lnTo>
                  <a:lnTo>
                    <a:pt x="7102" y="8179"/>
                  </a:lnTo>
                  <a:lnTo>
                    <a:pt x="7286" y="8083"/>
                  </a:lnTo>
                  <a:close/>
                  <a:moveTo>
                    <a:pt x="11137" y="8083"/>
                  </a:moveTo>
                  <a:lnTo>
                    <a:pt x="11324" y="8099"/>
                  </a:lnTo>
                  <a:lnTo>
                    <a:pt x="11506" y="8220"/>
                  </a:lnTo>
                  <a:lnTo>
                    <a:pt x="11680" y="8454"/>
                  </a:lnTo>
                  <a:lnTo>
                    <a:pt x="11841" y="8793"/>
                  </a:lnTo>
                  <a:lnTo>
                    <a:pt x="11912" y="9003"/>
                  </a:lnTo>
                  <a:lnTo>
                    <a:pt x="11983" y="9261"/>
                  </a:lnTo>
                  <a:lnTo>
                    <a:pt x="12091" y="9819"/>
                  </a:lnTo>
                  <a:lnTo>
                    <a:pt x="12165" y="10417"/>
                  </a:lnTo>
                  <a:lnTo>
                    <a:pt x="12199" y="11038"/>
                  </a:lnTo>
                  <a:lnTo>
                    <a:pt x="12199" y="11668"/>
                  </a:lnTo>
                  <a:lnTo>
                    <a:pt x="12162" y="12290"/>
                  </a:lnTo>
                  <a:lnTo>
                    <a:pt x="12088" y="12887"/>
                  </a:lnTo>
                  <a:lnTo>
                    <a:pt x="11980" y="13444"/>
                  </a:lnTo>
                  <a:lnTo>
                    <a:pt x="11909" y="13702"/>
                  </a:lnTo>
                  <a:lnTo>
                    <a:pt x="11891" y="13767"/>
                  </a:lnTo>
                  <a:lnTo>
                    <a:pt x="11867" y="13832"/>
                  </a:lnTo>
                  <a:lnTo>
                    <a:pt x="11791" y="14026"/>
                  </a:lnTo>
                  <a:lnTo>
                    <a:pt x="11627" y="14333"/>
                  </a:lnTo>
                  <a:lnTo>
                    <a:pt x="11453" y="14534"/>
                  </a:lnTo>
                  <a:lnTo>
                    <a:pt x="11269" y="14623"/>
                  </a:lnTo>
                  <a:lnTo>
                    <a:pt x="11087" y="14607"/>
                  </a:lnTo>
                  <a:lnTo>
                    <a:pt x="10905" y="14478"/>
                  </a:lnTo>
                  <a:lnTo>
                    <a:pt x="10734" y="14252"/>
                  </a:lnTo>
                  <a:lnTo>
                    <a:pt x="10579" y="13913"/>
                  </a:lnTo>
                  <a:lnTo>
                    <a:pt x="10510" y="13702"/>
                  </a:lnTo>
                  <a:lnTo>
                    <a:pt x="10439" y="13444"/>
                  </a:lnTo>
                  <a:lnTo>
                    <a:pt x="10331" y="12887"/>
                  </a:lnTo>
                  <a:lnTo>
                    <a:pt x="10257" y="12290"/>
                  </a:lnTo>
                  <a:lnTo>
                    <a:pt x="10221" y="11668"/>
                  </a:lnTo>
                  <a:lnTo>
                    <a:pt x="10221" y="11038"/>
                  </a:lnTo>
                  <a:lnTo>
                    <a:pt x="10257" y="10417"/>
                  </a:lnTo>
                  <a:lnTo>
                    <a:pt x="10329" y="9819"/>
                  </a:lnTo>
                  <a:lnTo>
                    <a:pt x="10436" y="9261"/>
                  </a:lnTo>
                  <a:lnTo>
                    <a:pt x="10508" y="9003"/>
                  </a:lnTo>
                  <a:lnTo>
                    <a:pt x="10523" y="8946"/>
                  </a:lnTo>
                  <a:lnTo>
                    <a:pt x="10539" y="8906"/>
                  </a:lnTo>
                  <a:lnTo>
                    <a:pt x="10613" y="8705"/>
                  </a:lnTo>
                  <a:lnTo>
                    <a:pt x="10776" y="8390"/>
                  </a:lnTo>
                  <a:lnTo>
                    <a:pt x="10953" y="8179"/>
                  </a:lnTo>
                  <a:lnTo>
                    <a:pt x="11137" y="8083"/>
                  </a:lnTo>
                  <a:close/>
                  <a:moveTo>
                    <a:pt x="15052" y="8099"/>
                  </a:moveTo>
                  <a:lnTo>
                    <a:pt x="15146" y="8107"/>
                  </a:lnTo>
                  <a:lnTo>
                    <a:pt x="15333" y="8228"/>
                  </a:lnTo>
                  <a:lnTo>
                    <a:pt x="15507" y="8462"/>
                  </a:lnTo>
                  <a:lnTo>
                    <a:pt x="15657" y="8818"/>
                  </a:lnTo>
                  <a:lnTo>
                    <a:pt x="15723" y="9036"/>
                  </a:lnTo>
                  <a:lnTo>
                    <a:pt x="15789" y="9286"/>
                  </a:lnTo>
                  <a:lnTo>
                    <a:pt x="15892" y="9843"/>
                  </a:lnTo>
                  <a:lnTo>
                    <a:pt x="15960" y="10440"/>
                  </a:lnTo>
                  <a:lnTo>
                    <a:pt x="15992" y="11062"/>
                  </a:lnTo>
                  <a:lnTo>
                    <a:pt x="15992" y="11709"/>
                  </a:lnTo>
                  <a:lnTo>
                    <a:pt x="15960" y="12330"/>
                  </a:lnTo>
                  <a:lnTo>
                    <a:pt x="15892" y="12919"/>
                  </a:lnTo>
                  <a:lnTo>
                    <a:pt x="15786" y="13461"/>
                  </a:lnTo>
                  <a:lnTo>
                    <a:pt x="15723" y="13711"/>
                  </a:lnTo>
                  <a:lnTo>
                    <a:pt x="15657" y="13921"/>
                  </a:lnTo>
                  <a:lnTo>
                    <a:pt x="15505" y="14268"/>
                  </a:lnTo>
                  <a:lnTo>
                    <a:pt x="15331" y="14510"/>
                  </a:lnTo>
                  <a:lnTo>
                    <a:pt x="15146" y="14631"/>
                  </a:lnTo>
                  <a:lnTo>
                    <a:pt x="15052" y="14639"/>
                  </a:lnTo>
                  <a:lnTo>
                    <a:pt x="14951" y="14631"/>
                  </a:lnTo>
                  <a:lnTo>
                    <a:pt x="14762" y="14510"/>
                  </a:lnTo>
                  <a:lnTo>
                    <a:pt x="14583" y="14268"/>
                  </a:lnTo>
                  <a:lnTo>
                    <a:pt x="14425" y="13921"/>
                  </a:lnTo>
                  <a:lnTo>
                    <a:pt x="14356" y="13711"/>
                  </a:lnTo>
                  <a:lnTo>
                    <a:pt x="14288" y="13469"/>
                  </a:lnTo>
                  <a:lnTo>
                    <a:pt x="14177" y="12927"/>
                  </a:lnTo>
                  <a:lnTo>
                    <a:pt x="14103" y="12338"/>
                  </a:lnTo>
                  <a:lnTo>
                    <a:pt x="14069" y="11709"/>
                  </a:lnTo>
                  <a:lnTo>
                    <a:pt x="14069" y="11062"/>
                  </a:lnTo>
                  <a:lnTo>
                    <a:pt x="14103" y="10425"/>
                  </a:lnTo>
                  <a:lnTo>
                    <a:pt x="14177" y="9827"/>
                  </a:lnTo>
                  <a:lnTo>
                    <a:pt x="14288" y="9278"/>
                  </a:lnTo>
                  <a:lnTo>
                    <a:pt x="14356" y="9036"/>
                  </a:lnTo>
                  <a:lnTo>
                    <a:pt x="14425" y="8818"/>
                  </a:lnTo>
                  <a:lnTo>
                    <a:pt x="14583" y="8462"/>
                  </a:lnTo>
                  <a:lnTo>
                    <a:pt x="14762" y="8228"/>
                  </a:lnTo>
                  <a:lnTo>
                    <a:pt x="14951" y="8107"/>
                  </a:lnTo>
                  <a:lnTo>
                    <a:pt x="15052" y="8099"/>
                  </a:lnTo>
                  <a:close/>
                  <a:moveTo>
                    <a:pt x="17204" y="565"/>
                  </a:moveTo>
                  <a:lnTo>
                    <a:pt x="17204" y="16424"/>
                  </a:lnTo>
                  <a:lnTo>
                    <a:pt x="17978" y="16424"/>
                  </a:lnTo>
                  <a:lnTo>
                    <a:pt x="17978" y="565"/>
                  </a:lnTo>
                  <a:close/>
                  <a:moveTo>
                    <a:pt x="7273" y="5975"/>
                  </a:moveTo>
                  <a:lnTo>
                    <a:pt x="7104" y="6024"/>
                  </a:lnTo>
                  <a:lnTo>
                    <a:pt x="6936" y="6121"/>
                  </a:lnTo>
                  <a:lnTo>
                    <a:pt x="6772" y="6266"/>
                  </a:lnTo>
                  <a:lnTo>
                    <a:pt x="6614" y="6460"/>
                  </a:lnTo>
                  <a:lnTo>
                    <a:pt x="6459" y="6702"/>
                  </a:lnTo>
                  <a:lnTo>
                    <a:pt x="6311" y="6984"/>
                  </a:lnTo>
                  <a:lnTo>
                    <a:pt x="6172" y="7324"/>
                  </a:lnTo>
                  <a:lnTo>
                    <a:pt x="6103" y="7509"/>
                  </a:lnTo>
                  <a:lnTo>
                    <a:pt x="6040" y="7711"/>
                  </a:lnTo>
                  <a:lnTo>
                    <a:pt x="5930" y="8148"/>
                  </a:lnTo>
                  <a:lnTo>
                    <a:pt x="5832" y="8600"/>
                  </a:lnTo>
                  <a:lnTo>
                    <a:pt x="5753" y="9076"/>
                  </a:lnTo>
                  <a:lnTo>
                    <a:pt x="5687" y="9560"/>
                  </a:lnTo>
                  <a:lnTo>
                    <a:pt x="5640" y="10069"/>
                  </a:lnTo>
                  <a:lnTo>
                    <a:pt x="5608" y="10586"/>
                  </a:lnTo>
                  <a:lnTo>
                    <a:pt x="5592" y="11103"/>
                  </a:lnTo>
                  <a:lnTo>
                    <a:pt x="5592" y="11620"/>
                  </a:lnTo>
                  <a:lnTo>
                    <a:pt x="5608" y="12144"/>
                  </a:lnTo>
                  <a:lnTo>
                    <a:pt x="5640" y="12653"/>
                  </a:lnTo>
                  <a:lnTo>
                    <a:pt x="5687" y="13162"/>
                  </a:lnTo>
                  <a:lnTo>
                    <a:pt x="5753" y="13654"/>
                  </a:lnTo>
                  <a:lnTo>
                    <a:pt x="5832" y="14123"/>
                  </a:lnTo>
                  <a:lnTo>
                    <a:pt x="5930" y="14583"/>
                  </a:lnTo>
                  <a:lnTo>
                    <a:pt x="6040" y="15011"/>
                  </a:lnTo>
                  <a:lnTo>
                    <a:pt x="6103" y="15213"/>
                  </a:lnTo>
                  <a:lnTo>
                    <a:pt x="6172" y="15398"/>
                  </a:lnTo>
                  <a:lnTo>
                    <a:pt x="6311" y="15738"/>
                  </a:lnTo>
                  <a:lnTo>
                    <a:pt x="6459" y="16028"/>
                  </a:lnTo>
                  <a:lnTo>
                    <a:pt x="6614" y="16263"/>
                  </a:lnTo>
                  <a:lnTo>
                    <a:pt x="6772" y="16456"/>
                  </a:lnTo>
                  <a:lnTo>
                    <a:pt x="6936" y="16601"/>
                  </a:lnTo>
                  <a:lnTo>
                    <a:pt x="7104" y="16698"/>
                  </a:lnTo>
                  <a:lnTo>
                    <a:pt x="7273" y="16747"/>
                  </a:lnTo>
                  <a:lnTo>
                    <a:pt x="7441" y="16747"/>
                  </a:lnTo>
                  <a:lnTo>
                    <a:pt x="7610" y="16698"/>
                  </a:lnTo>
                  <a:lnTo>
                    <a:pt x="7776" y="16601"/>
                  </a:lnTo>
                  <a:lnTo>
                    <a:pt x="7942" y="16456"/>
                  </a:lnTo>
                  <a:lnTo>
                    <a:pt x="8100" y="16263"/>
                  </a:lnTo>
                  <a:lnTo>
                    <a:pt x="8255" y="16028"/>
                  </a:lnTo>
                  <a:lnTo>
                    <a:pt x="8403" y="15738"/>
                  </a:lnTo>
                  <a:lnTo>
                    <a:pt x="8543" y="15398"/>
                  </a:lnTo>
                  <a:lnTo>
                    <a:pt x="8611" y="15213"/>
                  </a:lnTo>
                  <a:lnTo>
                    <a:pt x="8672" y="15011"/>
                  </a:lnTo>
                  <a:lnTo>
                    <a:pt x="8785" y="14583"/>
                  </a:lnTo>
                  <a:lnTo>
                    <a:pt x="8882" y="14123"/>
                  </a:lnTo>
                  <a:lnTo>
                    <a:pt x="8961" y="13654"/>
                  </a:lnTo>
                  <a:lnTo>
                    <a:pt x="9025" y="13162"/>
                  </a:lnTo>
                  <a:lnTo>
                    <a:pt x="9075" y="12653"/>
                  </a:lnTo>
                  <a:lnTo>
                    <a:pt x="9106" y="12144"/>
                  </a:lnTo>
                  <a:lnTo>
                    <a:pt x="9122" y="11620"/>
                  </a:lnTo>
                  <a:lnTo>
                    <a:pt x="9122" y="11103"/>
                  </a:lnTo>
                  <a:lnTo>
                    <a:pt x="9106" y="10586"/>
                  </a:lnTo>
                  <a:lnTo>
                    <a:pt x="9075" y="10069"/>
                  </a:lnTo>
                  <a:lnTo>
                    <a:pt x="9025" y="9560"/>
                  </a:lnTo>
                  <a:lnTo>
                    <a:pt x="8961" y="9076"/>
                  </a:lnTo>
                  <a:lnTo>
                    <a:pt x="8882" y="8600"/>
                  </a:lnTo>
                  <a:lnTo>
                    <a:pt x="8785" y="8148"/>
                  </a:lnTo>
                  <a:lnTo>
                    <a:pt x="8672" y="7711"/>
                  </a:lnTo>
                  <a:lnTo>
                    <a:pt x="8611" y="7509"/>
                  </a:lnTo>
                  <a:lnTo>
                    <a:pt x="8543" y="7324"/>
                  </a:lnTo>
                  <a:lnTo>
                    <a:pt x="8403" y="6984"/>
                  </a:lnTo>
                  <a:lnTo>
                    <a:pt x="8255" y="6702"/>
                  </a:lnTo>
                  <a:lnTo>
                    <a:pt x="8100" y="6460"/>
                  </a:lnTo>
                  <a:lnTo>
                    <a:pt x="7942" y="6266"/>
                  </a:lnTo>
                  <a:lnTo>
                    <a:pt x="7776" y="6121"/>
                  </a:lnTo>
                  <a:lnTo>
                    <a:pt x="7610" y="6024"/>
                  </a:lnTo>
                  <a:lnTo>
                    <a:pt x="7441" y="5975"/>
                  </a:lnTo>
                  <a:close/>
                  <a:moveTo>
                    <a:pt x="11129" y="5975"/>
                  </a:moveTo>
                  <a:lnTo>
                    <a:pt x="10961" y="6024"/>
                  </a:lnTo>
                  <a:lnTo>
                    <a:pt x="10792" y="6121"/>
                  </a:lnTo>
                  <a:lnTo>
                    <a:pt x="10629" y="6266"/>
                  </a:lnTo>
                  <a:lnTo>
                    <a:pt x="10468" y="6460"/>
                  </a:lnTo>
                  <a:lnTo>
                    <a:pt x="10315" y="6702"/>
                  </a:lnTo>
                  <a:lnTo>
                    <a:pt x="10168" y="6984"/>
                  </a:lnTo>
                  <a:lnTo>
                    <a:pt x="10026" y="7324"/>
                  </a:lnTo>
                  <a:lnTo>
                    <a:pt x="9960" y="7509"/>
                  </a:lnTo>
                  <a:lnTo>
                    <a:pt x="9896" y="7711"/>
                  </a:lnTo>
                  <a:lnTo>
                    <a:pt x="9783" y="8148"/>
                  </a:lnTo>
                  <a:lnTo>
                    <a:pt x="9689" y="8600"/>
                  </a:lnTo>
                  <a:lnTo>
                    <a:pt x="9607" y="9076"/>
                  </a:lnTo>
                  <a:lnTo>
                    <a:pt x="9544" y="9560"/>
                  </a:lnTo>
                  <a:lnTo>
                    <a:pt x="9496" y="10069"/>
                  </a:lnTo>
                  <a:lnTo>
                    <a:pt x="9465" y="10586"/>
                  </a:lnTo>
                  <a:lnTo>
                    <a:pt x="9449" y="11103"/>
                  </a:lnTo>
                  <a:lnTo>
                    <a:pt x="9449" y="11620"/>
                  </a:lnTo>
                  <a:lnTo>
                    <a:pt x="9465" y="12144"/>
                  </a:lnTo>
                  <a:lnTo>
                    <a:pt x="9496" y="12653"/>
                  </a:lnTo>
                  <a:lnTo>
                    <a:pt x="9544" y="13162"/>
                  </a:lnTo>
                  <a:lnTo>
                    <a:pt x="9607" y="13654"/>
                  </a:lnTo>
                  <a:lnTo>
                    <a:pt x="9689" y="14123"/>
                  </a:lnTo>
                  <a:lnTo>
                    <a:pt x="9783" y="14583"/>
                  </a:lnTo>
                  <a:lnTo>
                    <a:pt x="9896" y="15011"/>
                  </a:lnTo>
                  <a:lnTo>
                    <a:pt x="9960" y="15213"/>
                  </a:lnTo>
                  <a:lnTo>
                    <a:pt x="10026" y="15398"/>
                  </a:lnTo>
                  <a:lnTo>
                    <a:pt x="10168" y="15738"/>
                  </a:lnTo>
                  <a:lnTo>
                    <a:pt x="10315" y="16028"/>
                  </a:lnTo>
                  <a:lnTo>
                    <a:pt x="10468" y="16263"/>
                  </a:lnTo>
                  <a:lnTo>
                    <a:pt x="10629" y="16456"/>
                  </a:lnTo>
                  <a:lnTo>
                    <a:pt x="10792" y="16601"/>
                  </a:lnTo>
                  <a:lnTo>
                    <a:pt x="10961" y="16698"/>
                  </a:lnTo>
                  <a:lnTo>
                    <a:pt x="11129" y="16747"/>
                  </a:lnTo>
                  <a:lnTo>
                    <a:pt x="11298" y="16747"/>
                  </a:lnTo>
                  <a:lnTo>
                    <a:pt x="11467" y="16698"/>
                  </a:lnTo>
                  <a:lnTo>
                    <a:pt x="11632" y="16601"/>
                  </a:lnTo>
                  <a:lnTo>
                    <a:pt x="11796" y="16456"/>
                  </a:lnTo>
                  <a:lnTo>
                    <a:pt x="11956" y="16263"/>
                  </a:lnTo>
                  <a:lnTo>
                    <a:pt x="12112" y="16028"/>
                  </a:lnTo>
                  <a:lnTo>
                    <a:pt x="12259" y="15738"/>
                  </a:lnTo>
                  <a:lnTo>
                    <a:pt x="12399" y="15398"/>
                  </a:lnTo>
                  <a:lnTo>
                    <a:pt x="12465" y="15213"/>
                  </a:lnTo>
                  <a:lnTo>
                    <a:pt x="12528" y="15011"/>
                  </a:lnTo>
                  <a:lnTo>
                    <a:pt x="12641" y="14583"/>
                  </a:lnTo>
                  <a:lnTo>
                    <a:pt x="12736" y="14123"/>
                  </a:lnTo>
                  <a:lnTo>
                    <a:pt x="12818" y="13654"/>
                  </a:lnTo>
                  <a:lnTo>
                    <a:pt x="12881" y="13162"/>
                  </a:lnTo>
                  <a:lnTo>
                    <a:pt x="12928" y="12653"/>
                  </a:lnTo>
                  <a:lnTo>
                    <a:pt x="12963" y="12144"/>
                  </a:lnTo>
                  <a:lnTo>
                    <a:pt x="12979" y="11620"/>
                  </a:lnTo>
                  <a:lnTo>
                    <a:pt x="12979" y="11103"/>
                  </a:lnTo>
                  <a:lnTo>
                    <a:pt x="12963" y="10586"/>
                  </a:lnTo>
                  <a:lnTo>
                    <a:pt x="12928" y="10069"/>
                  </a:lnTo>
                  <a:lnTo>
                    <a:pt x="12881" y="9560"/>
                  </a:lnTo>
                  <a:lnTo>
                    <a:pt x="12818" y="9076"/>
                  </a:lnTo>
                  <a:lnTo>
                    <a:pt x="12736" y="8600"/>
                  </a:lnTo>
                  <a:lnTo>
                    <a:pt x="12641" y="8148"/>
                  </a:lnTo>
                  <a:lnTo>
                    <a:pt x="12528" y="7711"/>
                  </a:lnTo>
                  <a:lnTo>
                    <a:pt x="12465" y="7509"/>
                  </a:lnTo>
                  <a:lnTo>
                    <a:pt x="12399" y="7324"/>
                  </a:lnTo>
                  <a:lnTo>
                    <a:pt x="12259" y="6984"/>
                  </a:lnTo>
                  <a:lnTo>
                    <a:pt x="12112" y="6702"/>
                  </a:lnTo>
                  <a:lnTo>
                    <a:pt x="11956" y="6460"/>
                  </a:lnTo>
                  <a:lnTo>
                    <a:pt x="11796" y="6266"/>
                  </a:lnTo>
                  <a:lnTo>
                    <a:pt x="11632" y="6121"/>
                  </a:lnTo>
                  <a:lnTo>
                    <a:pt x="11467" y="6024"/>
                  </a:lnTo>
                  <a:lnTo>
                    <a:pt x="11298" y="5975"/>
                  </a:lnTo>
                  <a:close/>
                  <a:moveTo>
                    <a:pt x="2634" y="0"/>
                  </a:moveTo>
                  <a:lnTo>
                    <a:pt x="2363" y="81"/>
                  </a:lnTo>
                  <a:lnTo>
                    <a:pt x="2099" y="234"/>
                  </a:lnTo>
                  <a:lnTo>
                    <a:pt x="1839" y="468"/>
                  </a:lnTo>
                  <a:lnTo>
                    <a:pt x="1591" y="783"/>
                  </a:lnTo>
                  <a:lnTo>
                    <a:pt x="1351" y="1171"/>
                  </a:lnTo>
                  <a:lnTo>
                    <a:pt x="1127" y="1631"/>
                  </a:lnTo>
                  <a:lnTo>
                    <a:pt x="917" y="2164"/>
                  </a:lnTo>
                  <a:lnTo>
                    <a:pt x="819" y="2455"/>
                  </a:lnTo>
                  <a:lnTo>
                    <a:pt x="751" y="2665"/>
                  </a:lnTo>
                  <a:lnTo>
                    <a:pt x="656" y="2980"/>
                  </a:lnTo>
                  <a:lnTo>
                    <a:pt x="487" y="3633"/>
                  </a:lnTo>
                  <a:lnTo>
                    <a:pt x="345" y="4328"/>
                  </a:lnTo>
                  <a:lnTo>
                    <a:pt x="227" y="5047"/>
                  </a:lnTo>
                  <a:lnTo>
                    <a:pt x="132" y="5797"/>
                  </a:lnTo>
                  <a:lnTo>
                    <a:pt x="63" y="6564"/>
                  </a:lnTo>
                  <a:lnTo>
                    <a:pt x="19" y="7340"/>
                  </a:lnTo>
                  <a:lnTo>
                    <a:pt x="0" y="8131"/>
                  </a:lnTo>
                  <a:lnTo>
                    <a:pt x="3" y="8923"/>
                  </a:lnTo>
                  <a:lnTo>
                    <a:pt x="32" y="9706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6" y="11975"/>
                  </a:lnTo>
                  <a:lnTo>
                    <a:pt x="395" y="12685"/>
                  </a:lnTo>
                  <a:lnTo>
                    <a:pt x="545" y="13356"/>
                  </a:lnTo>
                  <a:lnTo>
                    <a:pt x="722" y="13994"/>
                  </a:lnTo>
                  <a:lnTo>
                    <a:pt x="917" y="14591"/>
                  </a:lnTo>
                  <a:lnTo>
                    <a:pt x="1127" y="15124"/>
                  </a:lnTo>
                  <a:lnTo>
                    <a:pt x="1351" y="15584"/>
                  </a:lnTo>
                  <a:lnTo>
                    <a:pt x="1588" y="15972"/>
                  </a:lnTo>
                  <a:lnTo>
                    <a:pt x="1839" y="16286"/>
                  </a:lnTo>
                  <a:lnTo>
                    <a:pt x="2097" y="16529"/>
                  </a:lnTo>
                  <a:lnTo>
                    <a:pt x="2363" y="16682"/>
                  </a:lnTo>
                  <a:lnTo>
                    <a:pt x="2634" y="16755"/>
                  </a:lnTo>
                  <a:lnTo>
                    <a:pt x="2771" y="16755"/>
                  </a:lnTo>
                  <a:lnTo>
                    <a:pt x="2916" y="16747"/>
                  </a:lnTo>
                  <a:lnTo>
                    <a:pt x="3195" y="16675"/>
                  </a:lnTo>
                  <a:lnTo>
                    <a:pt x="3461" y="16529"/>
                  </a:lnTo>
                  <a:lnTo>
                    <a:pt x="3714" y="16311"/>
                  </a:lnTo>
                  <a:lnTo>
                    <a:pt x="3951" y="16020"/>
                  </a:lnTo>
                  <a:lnTo>
                    <a:pt x="4175" y="15657"/>
                  </a:lnTo>
                  <a:lnTo>
                    <a:pt x="4383" y="15213"/>
                  </a:lnTo>
                  <a:lnTo>
                    <a:pt x="4581" y="14704"/>
                  </a:lnTo>
                  <a:lnTo>
                    <a:pt x="4670" y="14413"/>
                  </a:lnTo>
                  <a:lnTo>
                    <a:pt x="4752" y="14163"/>
                  </a:lnTo>
                  <a:lnTo>
                    <a:pt x="4892" y="13622"/>
                  </a:lnTo>
                  <a:lnTo>
                    <a:pt x="5013" y="13041"/>
                  </a:lnTo>
                  <a:lnTo>
                    <a:pt x="5116" y="12419"/>
                  </a:lnTo>
                  <a:lnTo>
                    <a:pt x="5197" y="11749"/>
                  </a:lnTo>
                  <a:lnTo>
                    <a:pt x="5258" y="11030"/>
                  </a:lnTo>
                  <a:lnTo>
                    <a:pt x="5297" y="10271"/>
                  </a:lnTo>
                  <a:lnTo>
                    <a:pt x="5318" y="9471"/>
                  </a:lnTo>
                  <a:lnTo>
                    <a:pt x="5321" y="9060"/>
                  </a:lnTo>
                  <a:lnTo>
                    <a:pt x="5321" y="8696"/>
                  </a:lnTo>
                  <a:lnTo>
                    <a:pt x="5300" y="7978"/>
                  </a:lnTo>
                  <a:lnTo>
                    <a:pt x="5282" y="7623"/>
                  </a:lnTo>
                  <a:lnTo>
                    <a:pt x="2769" y="7623"/>
                  </a:lnTo>
                  <a:lnTo>
                    <a:pt x="2769" y="9916"/>
                  </a:lnTo>
                  <a:lnTo>
                    <a:pt x="4557" y="9916"/>
                  </a:lnTo>
                  <a:lnTo>
                    <a:pt x="4533" y="10376"/>
                  </a:lnTo>
                  <a:lnTo>
                    <a:pt x="4465" y="11200"/>
                  </a:lnTo>
                  <a:lnTo>
                    <a:pt x="4362" y="11918"/>
                  </a:lnTo>
                  <a:lnTo>
                    <a:pt x="4230" y="12532"/>
                  </a:lnTo>
                  <a:lnTo>
                    <a:pt x="4151" y="12790"/>
                  </a:lnTo>
                  <a:lnTo>
                    <a:pt x="4083" y="12992"/>
                  </a:lnTo>
                  <a:lnTo>
                    <a:pt x="3935" y="13364"/>
                  </a:lnTo>
                  <a:lnTo>
                    <a:pt x="3783" y="13679"/>
                  </a:lnTo>
                  <a:lnTo>
                    <a:pt x="3619" y="13937"/>
                  </a:lnTo>
                  <a:lnTo>
                    <a:pt x="3446" y="14147"/>
                  </a:lnTo>
                  <a:lnTo>
                    <a:pt x="3266" y="14308"/>
                  </a:lnTo>
                  <a:lnTo>
                    <a:pt x="3074" y="14413"/>
                  </a:lnTo>
                  <a:lnTo>
                    <a:pt x="2876" y="14462"/>
                  </a:lnTo>
                  <a:lnTo>
                    <a:pt x="2771" y="14470"/>
                  </a:lnTo>
                  <a:lnTo>
                    <a:pt x="2674" y="14470"/>
                  </a:lnTo>
                  <a:lnTo>
                    <a:pt x="2479" y="14413"/>
                  </a:lnTo>
                  <a:lnTo>
                    <a:pt x="2289" y="14300"/>
                  </a:lnTo>
                  <a:lnTo>
                    <a:pt x="2105" y="14131"/>
                  </a:lnTo>
                  <a:lnTo>
                    <a:pt x="1928" y="13904"/>
                  </a:lnTo>
                  <a:lnTo>
                    <a:pt x="1760" y="13622"/>
                  </a:lnTo>
                  <a:lnTo>
                    <a:pt x="1599" y="13291"/>
                  </a:lnTo>
                  <a:lnTo>
                    <a:pt x="1451" y="12904"/>
                  </a:lnTo>
                  <a:lnTo>
                    <a:pt x="1383" y="12694"/>
                  </a:lnTo>
                  <a:lnTo>
                    <a:pt x="1312" y="12459"/>
                  </a:lnTo>
                  <a:lnTo>
                    <a:pt x="1188" y="11975"/>
                  </a:lnTo>
                  <a:lnTo>
                    <a:pt x="1080" y="11466"/>
                  </a:lnTo>
                  <a:lnTo>
                    <a:pt x="991" y="10933"/>
                  </a:lnTo>
                  <a:lnTo>
                    <a:pt x="919" y="10384"/>
                  </a:lnTo>
                  <a:lnTo>
                    <a:pt x="867" y="9819"/>
                  </a:lnTo>
                  <a:lnTo>
                    <a:pt x="832" y="9245"/>
                  </a:lnTo>
                  <a:lnTo>
                    <a:pt x="814" y="8664"/>
                  </a:lnTo>
                  <a:lnTo>
                    <a:pt x="814" y="8083"/>
                  </a:lnTo>
                  <a:lnTo>
                    <a:pt x="832" y="7501"/>
                  </a:lnTo>
                  <a:lnTo>
                    <a:pt x="867" y="6920"/>
                  </a:lnTo>
                  <a:lnTo>
                    <a:pt x="919" y="6355"/>
                  </a:lnTo>
                  <a:lnTo>
                    <a:pt x="991" y="5806"/>
                  </a:lnTo>
                  <a:lnTo>
                    <a:pt x="1080" y="5281"/>
                  </a:lnTo>
                  <a:lnTo>
                    <a:pt x="1188" y="4772"/>
                  </a:lnTo>
                  <a:lnTo>
                    <a:pt x="1312" y="4287"/>
                  </a:lnTo>
                  <a:lnTo>
                    <a:pt x="1383" y="4062"/>
                  </a:lnTo>
                  <a:lnTo>
                    <a:pt x="1451" y="3843"/>
                  </a:lnTo>
                  <a:lnTo>
                    <a:pt x="1599" y="3456"/>
                  </a:lnTo>
                  <a:lnTo>
                    <a:pt x="1760" y="3125"/>
                  </a:lnTo>
                  <a:lnTo>
                    <a:pt x="1928" y="2842"/>
                  </a:lnTo>
                  <a:lnTo>
                    <a:pt x="2105" y="2616"/>
                  </a:lnTo>
                  <a:lnTo>
                    <a:pt x="2289" y="2446"/>
                  </a:lnTo>
                  <a:lnTo>
                    <a:pt x="2479" y="2333"/>
                  </a:lnTo>
                  <a:lnTo>
                    <a:pt x="2674" y="2285"/>
                  </a:lnTo>
                  <a:lnTo>
                    <a:pt x="2866" y="2285"/>
                  </a:lnTo>
                  <a:lnTo>
                    <a:pt x="3053" y="2333"/>
                  </a:lnTo>
                  <a:lnTo>
                    <a:pt x="3235" y="2438"/>
                  </a:lnTo>
                  <a:lnTo>
                    <a:pt x="3414" y="2600"/>
                  </a:lnTo>
                  <a:lnTo>
                    <a:pt x="3585" y="2810"/>
                  </a:lnTo>
                  <a:lnTo>
                    <a:pt x="3748" y="3068"/>
                  </a:lnTo>
                  <a:lnTo>
                    <a:pt x="3904" y="3375"/>
                  </a:lnTo>
                  <a:lnTo>
                    <a:pt x="4051" y="3730"/>
                  </a:lnTo>
                  <a:lnTo>
                    <a:pt x="4120" y="3932"/>
                  </a:lnTo>
                  <a:lnTo>
                    <a:pt x="4647" y="2317"/>
                  </a:lnTo>
                  <a:lnTo>
                    <a:pt x="4552" y="2035"/>
                  </a:lnTo>
                  <a:lnTo>
                    <a:pt x="4349" y="1534"/>
                  </a:lnTo>
                  <a:lnTo>
                    <a:pt x="4133" y="1098"/>
                  </a:lnTo>
                  <a:lnTo>
                    <a:pt x="3904" y="734"/>
                  </a:lnTo>
                  <a:lnTo>
                    <a:pt x="3664" y="436"/>
                  </a:lnTo>
                  <a:lnTo>
                    <a:pt x="3417" y="218"/>
                  </a:lnTo>
                  <a:lnTo>
                    <a:pt x="3164" y="73"/>
                  </a:lnTo>
                  <a:lnTo>
                    <a:pt x="2903" y="0"/>
                  </a:lnTo>
                  <a:close/>
                  <a:moveTo>
                    <a:pt x="19930" y="5959"/>
                  </a:moveTo>
                  <a:lnTo>
                    <a:pt x="19764" y="5999"/>
                  </a:lnTo>
                  <a:lnTo>
                    <a:pt x="19603" y="6096"/>
                  </a:lnTo>
                  <a:lnTo>
                    <a:pt x="19448" y="6242"/>
                  </a:lnTo>
                  <a:lnTo>
                    <a:pt x="19295" y="6436"/>
                  </a:lnTo>
                  <a:lnTo>
                    <a:pt x="19153" y="6678"/>
                  </a:lnTo>
                  <a:lnTo>
                    <a:pt x="19019" y="6961"/>
                  </a:lnTo>
                  <a:lnTo>
                    <a:pt x="18892" y="7291"/>
                  </a:lnTo>
                  <a:lnTo>
                    <a:pt x="18834" y="7469"/>
                  </a:lnTo>
                  <a:lnTo>
                    <a:pt x="18774" y="7663"/>
                  </a:lnTo>
                  <a:lnTo>
                    <a:pt x="18668" y="8066"/>
                  </a:lnTo>
                  <a:lnTo>
                    <a:pt x="18579" y="8503"/>
                  </a:lnTo>
                  <a:lnTo>
                    <a:pt x="18502" y="8955"/>
                  </a:lnTo>
                  <a:lnTo>
                    <a:pt x="18442" y="9439"/>
                  </a:lnTo>
                  <a:lnTo>
                    <a:pt x="18397" y="9956"/>
                  </a:lnTo>
                  <a:lnTo>
                    <a:pt x="18365" y="10497"/>
                  </a:lnTo>
                  <a:lnTo>
                    <a:pt x="18350" y="11062"/>
                  </a:lnTo>
                  <a:lnTo>
                    <a:pt x="18350" y="11627"/>
                  </a:lnTo>
                  <a:lnTo>
                    <a:pt x="18363" y="12160"/>
                  </a:lnTo>
                  <a:lnTo>
                    <a:pt x="18394" y="12685"/>
                  </a:lnTo>
                  <a:lnTo>
                    <a:pt x="18442" y="13194"/>
                  </a:lnTo>
                  <a:lnTo>
                    <a:pt x="18505" y="13679"/>
                  </a:lnTo>
                  <a:lnTo>
                    <a:pt x="18584" y="14147"/>
                  </a:lnTo>
                  <a:lnTo>
                    <a:pt x="18679" y="14591"/>
                  </a:lnTo>
                  <a:lnTo>
                    <a:pt x="18789" y="15011"/>
                  </a:lnTo>
                  <a:lnTo>
                    <a:pt x="18850" y="15204"/>
                  </a:lnTo>
                  <a:lnTo>
                    <a:pt x="18913" y="15390"/>
                  </a:lnTo>
                  <a:lnTo>
                    <a:pt x="19048" y="15738"/>
                  </a:lnTo>
                  <a:lnTo>
                    <a:pt x="19190" y="16028"/>
                  </a:lnTo>
                  <a:lnTo>
                    <a:pt x="19343" y="16279"/>
                  </a:lnTo>
                  <a:lnTo>
                    <a:pt x="19503" y="16473"/>
                  </a:lnTo>
                  <a:lnTo>
                    <a:pt x="19667" y="16626"/>
                  </a:lnTo>
                  <a:lnTo>
                    <a:pt x="19838" y="16723"/>
                  </a:lnTo>
                  <a:lnTo>
                    <a:pt x="20012" y="16763"/>
                  </a:lnTo>
                  <a:lnTo>
                    <a:pt x="20099" y="16755"/>
                  </a:lnTo>
                  <a:lnTo>
                    <a:pt x="20217" y="16763"/>
                  </a:lnTo>
                  <a:lnTo>
                    <a:pt x="20452" y="16675"/>
                  </a:lnTo>
                  <a:lnTo>
                    <a:pt x="20678" y="16488"/>
                  </a:lnTo>
                  <a:lnTo>
                    <a:pt x="20894" y="16198"/>
                  </a:lnTo>
                  <a:lnTo>
                    <a:pt x="20997" y="16012"/>
                  </a:lnTo>
                  <a:lnTo>
                    <a:pt x="21078" y="15851"/>
                  </a:lnTo>
                  <a:lnTo>
                    <a:pt x="21234" y="15479"/>
                  </a:lnTo>
                  <a:lnTo>
                    <a:pt x="21376" y="15059"/>
                  </a:lnTo>
                  <a:lnTo>
                    <a:pt x="21505" y="14599"/>
                  </a:lnTo>
                  <a:lnTo>
                    <a:pt x="21563" y="14357"/>
                  </a:lnTo>
                  <a:lnTo>
                    <a:pt x="20963" y="13129"/>
                  </a:lnTo>
                  <a:lnTo>
                    <a:pt x="20923" y="13315"/>
                  </a:lnTo>
                  <a:lnTo>
                    <a:pt x="20834" y="13646"/>
                  </a:lnTo>
                  <a:lnTo>
                    <a:pt x="20736" y="13921"/>
                  </a:lnTo>
                  <a:lnTo>
                    <a:pt x="20636" y="14155"/>
                  </a:lnTo>
                  <a:lnTo>
                    <a:pt x="20528" y="14341"/>
                  </a:lnTo>
                  <a:lnTo>
                    <a:pt x="20412" y="14486"/>
                  </a:lnTo>
                  <a:lnTo>
                    <a:pt x="20291" y="14575"/>
                  </a:lnTo>
                  <a:lnTo>
                    <a:pt x="20164" y="14623"/>
                  </a:lnTo>
                  <a:lnTo>
                    <a:pt x="20099" y="14631"/>
                  </a:lnTo>
                  <a:lnTo>
                    <a:pt x="20027" y="14623"/>
                  </a:lnTo>
                  <a:lnTo>
                    <a:pt x="19890" y="14575"/>
                  </a:lnTo>
                  <a:lnTo>
                    <a:pt x="19767" y="14470"/>
                  </a:lnTo>
                  <a:lnTo>
                    <a:pt x="19648" y="14316"/>
                  </a:lnTo>
                  <a:lnTo>
                    <a:pt x="19543" y="14114"/>
                  </a:lnTo>
                  <a:lnTo>
                    <a:pt x="19445" y="13856"/>
                  </a:lnTo>
                  <a:lnTo>
                    <a:pt x="19358" y="13549"/>
                  </a:lnTo>
                  <a:lnTo>
                    <a:pt x="19279" y="13194"/>
                  </a:lnTo>
                  <a:lnTo>
                    <a:pt x="19245" y="12992"/>
                  </a:lnTo>
                  <a:lnTo>
                    <a:pt x="21600" y="9997"/>
                  </a:lnTo>
                  <a:lnTo>
                    <a:pt x="21521" y="9383"/>
                  </a:lnTo>
                  <a:lnTo>
                    <a:pt x="21482" y="9108"/>
                  </a:lnTo>
                  <a:lnTo>
                    <a:pt x="21397" y="8575"/>
                  </a:lnTo>
                  <a:lnTo>
                    <a:pt x="21347" y="8317"/>
                  </a:lnTo>
                  <a:lnTo>
                    <a:pt x="21281" y="8026"/>
                  </a:lnTo>
                  <a:lnTo>
                    <a:pt x="21139" y="7485"/>
                  </a:lnTo>
                  <a:lnTo>
                    <a:pt x="21060" y="7227"/>
                  </a:lnTo>
                  <a:lnTo>
                    <a:pt x="21010" y="7081"/>
                  </a:lnTo>
                  <a:lnTo>
                    <a:pt x="20902" y="6823"/>
                  </a:lnTo>
                  <a:lnTo>
                    <a:pt x="20789" y="6589"/>
                  </a:lnTo>
                  <a:lnTo>
                    <a:pt x="20668" y="6395"/>
                  </a:lnTo>
                  <a:lnTo>
                    <a:pt x="20604" y="6314"/>
                  </a:lnTo>
                  <a:lnTo>
                    <a:pt x="20533" y="6226"/>
                  </a:lnTo>
                  <a:lnTo>
                    <a:pt x="20388" y="6088"/>
                  </a:lnTo>
                  <a:lnTo>
                    <a:pt x="20241" y="5999"/>
                  </a:lnTo>
                  <a:lnTo>
                    <a:pt x="20088" y="5959"/>
                  </a:lnTo>
                  <a:close/>
                  <a:moveTo>
                    <a:pt x="14986" y="5967"/>
                  </a:moveTo>
                  <a:lnTo>
                    <a:pt x="14901" y="5975"/>
                  </a:lnTo>
                  <a:lnTo>
                    <a:pt x="14738" y="6024"/>
                  </a:lnTo>
                  <a:lnTo>
                    <a:pt x="14580" y="6121"/>
                  </a:lnTo>
                  <a:lnTo>
                    <a:pt x="14427" y="6266"/>
                  </a:lnTo>
                  <a:lnTo>
                    <a:pt x="14280" y="6467"/>
                  </a:lnTo>
                  <a:lnTo>
                    <a:pt x="14140" y="6710"/>
                  </a:lnTo>
                  <a:lnTo>
                    <a:pt x="14000" y="7009"/>
                  </a:lnTo>
                  <a:lnTo>
                    <a:pt x="13869" y="7356"/>
                  </a:lnTo>
                  <a:lnTo>
                    <a:pt x="13806" y="7550"/>
                  </a:lnTo>
                  <a:lnTo>
                    <a:pt x="13745" y="7744"/>
                  </a:lnTo>
                  <a:lnTo>
                    <a:pt x="13634" y="8155"/>
                  </a:lnTo>
                  <a:lnTo>
                    <a:pt x="13540" y="8591"/>
                  </a:lnTo>
                  <a:lnTo>
                    <a:pt x="13461" y="9060"/>
                  </a:lnTo>
                  <a:lnTo>
                    <a:pt x="13395" y="9544"/>
                  </a:lnTo>
                  <a:lnTo>
                    <a:pt x="13347" y="10053"/>
                  </a:lnTo>
                  <a:lnTo>
                    <a:pt x="13313" y="10570"/>
                  </a:lnTo>
                  <a:lnTo>
                    <a:pt x="13300" y="11103"/>
                  </a:lnTo>
                  <a:lnTo>
                    <a:pt x="13300" y="11635"/>
                  </a:lnTo>
                  <a:lnTo>
                    <a:pt x="13313" y="12169"/>
                  </a:lnTo>
                  <a:lnTo>
                    <a:pt x="13345" y="12685"/>
                  </a:lnTo>
                  <a:lnTo>
                    <a:pt x="13395" y="13186"/>
                  </a:lnTo>
                  <a:lnTo>
                    <a:pt x="13458" y="13671"/>
                  </a:lnTo>
                  <a:lnTo>
                    <a:pt x="13540" y="14139"/>
                  </a:lnTo>
                  <a:lnTo>
                    <a:pt x="13634" y="14575"/>
                  </a:lnTo>
                  <a:lnTo>
                    <a:pt x="13745" y="14979"/>
                  </a:lnTo>
                  <a:lnTo>
                    <a:pt x="13806" y="15173"/>
                  </a:lnTo>
                  <a:lnTo>
                    <a:pt x="13869" y="15366"/>
                  </a:lnTo>
                  <a:lnTo>
                    <a:pt x="14000" y="15713"/>
                  </a:lnTo>
                  <a:lnTo>
                    <a:pt x="14138" y="16004"/>
                  </a:lnTo>
                  <a:lnTo>
                    <a:pt x="14280" y="16255"/>
                  </a:lnTo>
                  <a:lnTo>
                    <a:pt x="14427" y="16448"/>
                  </a:lnTo>
                  <a:lnTo>
                    <a:pt x="14580" y="16593"/>
                  </a:lnTo>
                  <a:lnTo>
                    <a:pt x="14738" y="16690"/>
                  </a:lnTo>
                  <a:lnTo>
                    <a:pt x="14901" y="16739"/>
                  </a:lnTo>
                  <a:lnTo>
                    <a:pt x="14986" y="16747"/>
                  </a:lnTo>
                  <a:lnTo>
                    <a:pt x="15060" y="16747"/>
                  </a:lnTo>
                  <a:lnTo>
                    <a:pt x="15202" y="16706"/>
                  </a:lnTo>
                  <a:lnTo>
                    <a:pt x="15333" y="16634"/>
                  </a:lnTo>
                  <a:lnTo>
                    <a:pt x="15457" y="16513"/>
                  </a:lnTo>
                  <a:lnTo>
                    <a:pt x="15573" y="16368"/>
                  </a:lnTo>
                  <a:lnTo>
                    <a:pt x="15681" y="16174"/>
                  </a:lnTo>
                  <a:lnTo>
                    <a:pt x="15779" y="15948"/>
                  </a:lnTo>
                  <a:lnTo>
                    <a:pt x="15868" y="15673"/>
                  </a:lnTo>
                  <a:lnTo>
                    <a:pt x="15910" y="15528"/>
                  </a:lnTo>
                  <a:lnTo>
                    <a:pt x="15937" y="15528"/>
                  </a:lnTo>
                  <a:lnTo>
                    <a:pt x="15937" y="16303"/>
                  </a:lnTo>
                  <a:lnTo>
                    <a:pt x="15934" y="16682"/>
                  </a:lnTo>
                  <a:lnTo>
                    <a:pt x="15905" y="17361"/>
                  </a:lnTo>
                  <a:lnTo>
                    <a:pt x="15844" y="17950"/>
                  </a:lnTo>
                  <a:lnTo>
                    <a:pt x="15750" y="18451"/>
                  </a:lnTo>
                  <a:lnTo>
                    <a:pt x="15689" y="18660"/>
                  </a:lnTo>
                  <a:lnTo>
                    <a:pt x="15623" y="18862"/>
                  </a:lnTo>
                  <a:lnTo>
                    <a:pt x="15476" y="19169"/>
                  </a:lnTo>
                  <a:lnTo>
                    <a:pt x="15302" y="19371"/>
                  </a:lnTo>
                  <a:lnTo>
                    <a:pt x="15104" y="19476"/>
                  </a:lnTo>
                  <a:lnTo>
                    <a:pt x="14999" y="19484"/>
                  </a:lnTo>
                  <a:lnTo>
                    <a:pt x="14923" y="19476"/>
                  </a:lnTo>
                  <a:lnTo>
                    <a:pt x="14775" y="19412"/>
                  </a:lnTo>
                  <a:lnTo>
                    <a:pt x="14633" y="19266"/>
                  </a:lnTo>
                  <a:lnTo>
                    <a:pt x="14504" y="19049"/>
                  </a:lnTo>
                  <a:lnTo>
                    <a:pt x="14446" y="18911"/>
                  </a:lnTo>
                  <a:lnTo>
                    <a:pt x="14390" y="18765"/>
                  </a:lnTo>
                  <a:lnTo>
                    <a:pt x="14293" y="18459"/>
                  </a:lnTo>
                  <a:lnTo>
                    <a:pt x="14211" y="18120"/>
                  </a:lnTo>
                  <a:lnTo>
                    <a:pt x="14140" y="17748"/>
                  </a:lnTo>
                  <a:lnTo>
                    <a:pt x="14111" y="17555"/>
                  </a:lnTo>
                  <a:lnTo>
                    <a:pt x="13437" y="18410"/>
                  </a:lnTo>
                  <a:lnTo>
                    <a:pt x="13487" y="18742"/>
                  </a:lnTo>
                  <a:lnTo>
                    <a:pt x="13605" y="19355"/>
                  </a:lnTo>
                  <a:lnTo>
                    <a:pt x="13750" y="19920"/>
                  </a:lnTo>
                  <a:lnTo>
                    <a:pt x="13916" y="20421"/>
                  </a:lnTo>
                  <a:lnTo>
                    <a:pt x="14011" y="20647"/>
                  </a:lnTo>
                  <a:lnTo>
                    <a:pt x="14111" y="20873"/>
                  </a:lnTo>
                  <a:lnTo>
                    <a:pt x="14335" y="21229"/>
                  </a:lnTo>
                  <a:lnTo>
                    <a:pt x="14583" y="21471"/>
                  </a:lnTo>
                  <a:lnTo>
                    <a:pt x="14851" y="21592"/>
                  </a:lnTo>
                  <a:lnTo>
                    <a:pt x="14999" y="21600"/>
                  </a:lnTo>
                  <a:lnTo>
                    <a:pt x="15089" y="21600"/>
                  </a:lnTo>
                  <a:lnTo>
                    <a:pt x="15262" y="21551"/>
                  </a:lnTo>
                  <a:lnTo>
                    <a:pt x="15431" y="21471"/>
                  </a:lnTo>
                  <a:lnTo>
                    <a:pt x="15589" y="21334"/>
                  </a:lnTo>
                  <a:lnTo>
                    <a:pt x="15739" y="21164"/>
                  </a:lnTo>
                  <a:lnTo>
                    <a:pt x="15881" y="20946"/>
                  </a:lnTo>
                  <a:lnTo>
                    <a:pt x="16016" y="20679"/>
                  </a:lnTo>
                  <a:lnTo>
                    <a:pt x="16139" y="20372"/>
                  </a:lnTo>
                  <a:lnTo>
                    <a:pt x="16200" y="20203"/>
                  </a:lnTo>
                  <a:lnTo>
                    <a:pt x="16258" y="20017"/>
                  </a:lnTo>
                  <a:lnTo>
                    <a:pt x="16361" y="19630"/>
                  </a:lnTo>
                  <a:lnTo>
                    <a:pt x="16448" y="19185"/>
                  </a:lnTo>
                  <a:lnTo>
                    <a:pt x="16521" y="18709"/>
                  </a:lnTo>
                  <a:lnTo>
                    <a:pt x="16579" y="18176"/>
                  </a:lnTo>
                  <a:lnTo>
                    <a:pt x="16624" y="17603"/>
                  </a:lnTo>
                  <a:lnTo>
                    <a:pt x="16653" y="16989"/>
                  </a:lnTo>
                  <a:lnTo>
                    <a:pt x="16669" y="16327"/>
                  </a:lnTo>
                  <a:lnTo>
                    <a:pt x="16672" y="15980"/>
                  </a:lnTo>
                  <a:lnTo>
                    <a:pt x="16672" y="6290"/>
                  </a:lnTo>
                  <a:lnTo>
                    <a:pt x="15937" y="6290"/>
                  </a:lnTo>
                  <a:lnTo>
                    <a:pt x="15937" y="7170"/>
                  </a:lnTo>
                  <a:lnTo>
                    <a:pt x="15910" y="7170"/>
                  </a:lnTo>
                  <a:lnTo>
                    <a:pt x="15868" y="7033"/>
                  </a:lnTo>
                  <a:lnTo>
                    <a:pt x="15781" y="6791"/>
                  </a:lnTo>
                  <a:lnTo>
                    <a:pt x="15686" y="6573"/>
                  </a:lnTo>
                  <a:lnTo>
                    <a:pt x="15584" y="6387"/>
                  </a:lnTo>
                  <a:lnTo>
                    <a:pt x="15528" y="6314"/>
                  </a:lnTo>
                  <a:lnTo>
                    <a:pt x="15462" y="6226"/>
                  </a:lnTo>
                  <a:lnTo>
                    <a:pt x="15331" y="6096"/>
                  </a:lnTo>
                  <a:lnTo>
                    <a:pt x="15194" y="6007"/>
                  </a:lnTo>
                  <a:lnTo>
                    <a:pt x="15054" y="596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9" name="Google Shape;1609;p95"/>
            <p:cNvGrpSpPr/>
            <p:nvPr/>
          </p:nvGrpSpPr>
          <p:grpSpPr>
            <a:xfrm>
              <a:off x="785800" y="16080"/>
              <a:ext cx="563942" cy="169478"/>
              <a:chOff x="5" y="-1"/>
              <a:chExt cx="563942" cy="169478"/>
            </a:xfrm>
          </p:grpSpPr>
          <p:sp>
            <p:nvSpPr>
              <p:cNvPr id="1610" name="Google Shape;1610;p95"/>
              <p:cNvSpPr/>
              <p:nvPr/>
            </p:nvSpPr>
            <p:spPr>
              <a:xfrm>
                <a:off x="5" y="-1"/>
                <a:ext cx="148284" cy="169290"/>
              </a:xfrm>
              <a:custGeom>
                <a:rect b="b" l="l" r="r" t="t"/>
                <a:pathLst>
                  <a:path extrusionOk="0" h="21600" w="21600">
                    <a:moveTo>
                      <a:pt x="12271" y="0"/>
                    </a:moveTo>
                    <a:lnTo>
                      <a:pt x="11620" y="11"/>
                    </a:lnTo>
                    <a:lnTo>
                      <a:pt x="10371" y="114"/>
                    </a:lnTo>
                    <a:lnTo>
                      <a:pt x="9173" y="308"/>
                    </a:lnTo>
                    <a:lnTo>
                      <a:pt x="8028" y="593"/>
                    </a:lnTo>
                    <a:lnTo>
                      <a:pt x="6935" y="980"/>
                    </a:lnTo>
                    <a:lnTo>
                      <a:pt x="5895" y="1459"/>
                    </a:lnTo>
                    <a:lnTo>
                      <a:pt x="4905" y="2040"/>
                    </a:lnTo>
                    <a:lnTo>
                      <a:pt x="3982" y="2713"/>
                    </a:lnTo>
                    <a:lnTo>
                      <a:pt x="3540" y="3100"/>
                    </a:lnTo>
                    <a:lnTo>
                      <a:pt x="3096" y="3488"/>
                    </a:lnTo>
                    <a:lnTo>
                      <a:pt x="2329" y="4308"/>
                    </a:lnTo>
                    <a:lnTo>
                      <a:pt x="1665" y="5175"/>
                    </a:lnTo>
                    <a:lnTo>
                      <a:pt x="1119" y="6087"/>
                    </a:lnTo>
                    <a:lnTo>
                      <a:pt x="676" y="7056"/>
                    </a:lnTo>
                    <a:lnTo>
                      <a:pt x="338" y="8070"/>
                    </a:lnTo>
                    <a:lnTo>
                      <a:pt x="117" y="9119"/>
                    </a:lnTo>
                    <a:lnTo>
                      <a:pt x="13" y="10224"/>
                    </a:lnTo>
                    <a:lnTo>
                      <a:pt x="0" y="10806"/>
                    </a:lnTo>
                    <a:lnTo>
                      <a:pt x="13" y="11376"/>
                    </a:lnTo>
                    <a:lnTo>
                      <a:pt x="130" y="12481"/>
                    </a:lnTo>
                    <a:lnTo>
                      <a:pt x="351" y="13541"/>
                    </a:lnTo>
                    <a:lnTo>
                      <a:pt x="676" y="14556"/>
                    </a:lnTo>
                    <a:lnTo>
                      <a:pt x="1119" y="15524"/>
                    </a:lnTo>
                    <a:lnTo>
                      <a:pt x="1665" y="16437"/>
                    </a:lnTo>
                    <a:lnTo>
                      <a:pt x="2329" y="17302"/>
                    </a:lnTo>
                    <a:lnTo>
                      <a:pt x="3096" y="18124"/>
                    </a:lnTo>
                    <a:lnTo>
                      <a:pt x="3540" y="18511"/>
                    </a:lnTo>
                    <a:lnTo>
                      <a:pt x="3982" y="18887"/>
                    </a:lnTo>
                    <a:lnTo>
                      <a:pt x="4919" y="19571"/>
                    </a:lnTo>
                    <a:lnTo>
                      <a:pt x="5908" y="20152"/>
                    </a:lnTo>
                    <a:lnTo>
                      <a:pt x="6948" y="20631"/>
                    </a:lnTo>
                    <a:lnTo>
                      <a:pt x="8041" y="21019"/>
                    </a:lnTo>
                    <a:lnTo>
                      <a:pt x="9173" y="21304"/>
                    </a:lnTo>
                    <a:lnTo>
                      <a:pt x="10371" y="21497"/>
                    </a:lnTo>
                    <a:lnTo>
                      <a:pt x="11620" y="21600"/>
                    </a:lnTo>
                    <a:lnTo>
                      <a:pt x="12961" y="21600"/>
                    </a:lnTo>
                    <a:lnTo>
                      <a:pt x="14313" y="21475"/>
                    </a:lnTo>
                    <a:lnTo>
                      <a:pt x="15641" y="21212"/>
                    </a:lnTo>
                    <a:lnTo>
                      <a:pt x="16929" y="20825"/>
                    </a:lnTo>
                    <a:lnTo>
                      <a:pt x="17554" y="20574"/>
                    </a:lnTo>
                    <a:lnTo>
                      <a:pt x="18139" y="20335"/>
                    </a:lnTo>
                    <a:lnTo>
                      <a:pt x="19232" y="19765"/>
                    </a:lnTo>
                    <a:lnTo>
                      <a:pt x="20247" y="19081"/>
                    </a:lnTo>
                    <a:lnTo>
                      <a:pt x="21184" y="18305"/>
                    </a:lnTo>
                    <a:lnTo>
                      <a:pt x="21600" y="17884"/>
                    </a:lnTo>
                    <a:lnTo>
                      <a:pt x="19493" y="16037"/>
                    </a:lnTo>
                    <a:lnTo>
                      <a:pt x="19115" y="16402"/>
                    </a:lnTo>
                    <a:lnTo>
                      <a:pt x="18334" y="17063"/>
                    </a:lnTo>
                    <a:lnTo>
                      <a:pt x="17501" y="17622"/>
                    </a:lnTo>
                    <a:lnTo>
                      <a:pt x="16643" y="18089"/>
                    </a:lnTo>
                    <a:lnTo>
                      <a:pt x="15732" y="18465"/>
                    </a:lnTo>
                    <a:lnTo>
                      <a:pt x="14782" y="18750"/>
                    </a:lnTo>
                    <a:lnTo>
                      <a:pt x="13806" y="18933"/>
                    </a:lnTo>
                    <a:lnTo>
                      <a:pt x="12778" y="19035"/>
                    </a:lnTo>
                    <a:lnTo>
                      <a:pt x="11789" y="19035"/>
                    </a:lnTo>
                    <a:lnTo>
                      <a:pt x="10892" y="18978"/>
                    </a:lnTo>
                    <a:lnTo>
                      <a:pt x="10006" y="18830"/>
                    </a:lnTo>
                    <a:lnTo>
                      <a:pt x="9147" y="18625"/>
                    </a:lnTo>
                    <a:lnTo>
                      <a:pt x="8315" y="18328"/>
                    </a:lnTo>
                    <a:lnTo>
                      <a:pt x="7521" y="17964"/>
                    </a:lnTo>
                    <a:lnTo>
                      <a:pt x="6779" y="17531"/>
                    </a:lnTo>
                    <a:lnTo>
                      <a:pt x="6077" y="17040"/>
                    </a:lnTo>
                    <a:lnTo>
                      <a:pt x="5752" y="16755"/>
                    </a:lnTo>
                    <a:lnTo>
                      <a:pt x="5413" y="16470"/>
                    </a:lnTo>
                    <a:lnTo>
                      <a:pt x="4840" y="15855"/>
                    </a:lnTo>
                    <a:lnTo>
                      <a:pt x="4345" y="15194"/>
                    </a:lnTo>
                    <a:lnTo>
                      <a:pt x="3929" y="14498"/>
                    </a:lnTo>
                    <a:lnTo>
                      <a:pt x="3591" y="13746"/>
                    </a:lnTo>
                    <a:lnTo>
                      <a:pt x="3344" y="12960"/>
                    </a:lnTo>
                    <a:lnTo>
                      <a:pt x="3188" y="12128"/>
                    </a:lnTo>
                    <a:lnTo>
                      <a:pt x="3096" y="11250"/>
                    </a:lnTo>
                    <a:lnTo>
                      <a:pt x="3096" y="10327"/>
                    </a:lnTo>
                    <a:lnTo>
                      <a:pt x="3188" y="9450"/>
                    </a:lnTo>
                    <a:lnTo>
                      <a:pt x="3344" y="8617"/>
                    </a:lnTo>
                    <a:lnTo>
                      <a:pt x="3591" y="7831"/>
                    </a:lnTo>
                    <a:lnTo>
                      <a:pt x="3929" y="7078"/>
                    </a:lnTo>
                    <a:lnTo>
                      <a:pt x="4345" y="6383"/>
                    </a:lnTo>
                    <a:lnTo>
                      <a:pt x="4840" y="5722"/>
                    </a:lnTo>
                    <a:lnTo>
                      <a:pt x="5413" y="5107"/>
                    </a:lnTo>
                    <a:lnTo>
                      <a:pt x="5752" y="4822"/>
                    </a:lnTo>
                    <a:lnTo>
                      <a:pt x="6077" y="4537"/>
                    </a:lnTo>
                    <a:lnTo>
                      <a:pt x="6779" y="4046"/>
                    </a:lnTo>
                    <a:lnTo>
                      <a:pt x="7521" y="3613"/>
                    </a:lnTo>
                    <a:lnTo>
                      <a:pt x="8315" y="3249"/>
                    </a:lnTo>
                    <a:lnTo>
                      <a:pt x="9147" y="2952"/>
                    </a:lnTo>
                    <a:lnTo>
                      <a:pt x="10006" y="2747"/>
                    </a:lnTo>
                    <a:lnTo>
                      <a:pt x="10892" y="2598"/>
                    </a:lnTo>
                    <a:lnTo>
                      <a:pt x="11789" y="2542"/>
                    </a:lnTo>
                    <a:lnTo>
                      <a:pt x="12765" y="2542"/>
                    </a:lnTo>
                    <a:lnTo>
                      <a:pt x="13741" y="2633"/>
                    </a:lnTo>
                    <a:lnTo>
                      <a:pt x="14678" y="2793"/>
                    </a:lnTo>
                    <a:lnTo>
                      <a:pt x="15549" y="3032"/>
                    </a:lnTo>
                    <a:lnTo>
                      <a:pt x="16369" y="3363"/>
                    </a:lnTo>
                    <a:lnTo>
                      <a:pt x="17137" y="3773"/>
                    </a:lnTo>
                    <a:lnTo>
                      <a:pt x="17840" y="4263"/>
                    </a:lnTo>
                    <a:lnTo>
                      <a:pt x="18504" y="4844"/>
                    </a:lnTo>
                    <a:lnTo>
                      <a:pt x="18803" y="5163"/>
                    </a:lnTo>
                    <a:lnTo>
                      <a:pt x="20924" y="3363"/>
                    </a:lnTo>
                    <a:lnTo>
                      <a:pt x="20494" y="2952"/>
                    </a:lnTo>
                    <a:lnTo>
                      <a:pt x="19610" y="2223"/>
                    </a:lnTo>
                    <a:lnTo>
                      <a:pt x="18660" y="1585"/>
                    </a:lnTo>
                    <a:lnTo>
                      <a:pt x="17631" y="1060"/>
                    </a:lnTo>
                    <a:lnTo>
                      <a:pt x="16552" y="638"/>
                    </a:lnTo>
                    <a:lnTo>
                      <a:pt x="15406" y="331"/>
                    </a:lnTo>
                    <a:lnTo>
                      <a:pt x="14196" y="114"/>
                    </a:lnTo>
                    <a:lnTo>
                      <a:pt x="12934" y="11"/>
                    </a:lnTo>
                    <a:lnTo>
                      <a:pt x="1227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95"/>
              <p:cNvSpPr/>
              <p:nvPr/>
            </p:nvSpPr>
            <p:spPr>
              <a:xfrm>
                <a:off x="167040" y="3844"/>
                <a:ext cx="20700" cy="1620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95"/>
              <p:cNvSpPr/>
              <p:nvPr/>
            </p:nvSpPr>
            <p:spPr>
              <a:xfrm>
                <a:off x="205630" y="51271"/>
                <a:ext cx="114048" cy="118206"/>
              </a:xfrm>
              <a:custGeom>
                <a:rect b="b" l="l" r="r" t="t"/>
                <a:pathLst>
                  <a:path extrusionOk="0" h="21600" w="21600">
                    <a:moveTo>
                      <a:pt x="10319" y="3494"/>
                    </a:moveTo>
                    <a:lnTo>
                      <a:pt x="11586" y="3527"/>
                    </a:lnTo>
                    <a:lnTo>
                      <a:pt x="12821" y="3787"/>
                    </a:lnTo>
                    <a:lnTo>
                      <a:pt x="14006" y="4294"/>
                    </a:lnTo>
                    <a:lnTo>
                      <a:pt x="15089" y="5028"/>
                    </a:lnTo>
                    <a:lnTo>
                      <a:pt x="15578" y="5486"/>
                    </a:lnTo>
                    <a:lnTo>
                      <a:pt x="16069" y="6008"/>
                    </a:lnTo>
                    <a:lnTo>
                      <a:pt x="16813" y="7168"/>
                    </a:lnTo>
                    <a:lnTo>
                      <a:pt x="17338" y="8490"/>
                    </a:lnTo>
                    <a:lnTo>
                      <a:pt x="17592" y="9976"/>
                    </a:lnTo>
                    <a:lnTo>
                      <a:pt x="17608" y="10791"/>
                    </a:lnTo>
                    <a:lnTo>
                      <a:pt x="17592" y="11608"/>
                    </a:lnTo>
                    <a:lnTo>
                      <a:pt x="17338" y="13094"/>
                    </a:lnTo>
                    <a:lnTo>
                      <a:pt x="16830" y="14416"/>
                    </a:lnTo>
                    <a:lnTo>
                      <a:pt x="16069" y="15592"/>
                    </a:lnTo>
                    <a:lnTo>
                      <a:pt x="15578" y="16098"/>
                    </a:lnTo>
                    <a:lnTo>
                      <a:pt x="15324" y="16343"/>
                    </a:lnTo>
                    <a:lnTo>
                      <a:pt x="14818" y="16784"/>
                    </a:lnTo>
                    <a:lnTo>
                      <a:pt x="13684" y="17452"/>
                    </a:lnTo>
                    <a:lnTo>
                      <a:pt x="12483" y="17893"/>
                    </a:lnTo>
                    <a:lnTo>
                      <a:pt x="11214" y="18089"/>
                    </a:lnTo>
                    <a:lnTo>
                      <a:pt x="9946" y="18057"/>
                    </a:lnTo>
                    <a:lnTo>
                      <a:pt x="8694" y="17796"/>
                    </a:lnTo>
                    <a:lnTo>
                      <a:pt x="7527" y="17289"/>
                    </a:lnTo>
                    <a:lnTo>
                      <a:pt x="6445" y="16572"/>
                    </a:lnTo>
                    <a:lnTo>
                      <a:pt x="5955" y="16098"/>
                    </a:lnTo>
                    <a:lnTo>
                      <a:pt x="5464" y="15592"/>
                    </a:lnTo>
                    <a:lnTo>
                      <a:pt x="4703" y="14416"/>
                    </a:lnTo>
                    <a:lnTo>
                      <a:pt x="4195" y="13094"/>
                    </a:lnTo>
                    <a:lnTo>
                      <a:pt x="3941" y="11608"/>
                    </a:lnTo>
                    <a:lnTo>
                      <a:pt x="3924" y="10791"/>
                    </a:lnTo>
                    <a:lnTo>
                      <a:pt x="3941" y="9976"/>
                    </a:lnTo>
                    <a:lnTo>
                      <a:pt x="4195" y="8490"/>
                    </a:lnTo>
                    <a:lnTo>
                      <a:pt x="4703" y="7168"/>
                    </a:lnTo>
                    <a:lnTo>
                      <a:pt x="5464" y="6008"/>
                    </a:lnTo>
                    <a:lnTo>
                      <a:pt x="5955" y="5486"/>
                    </a:lnTo>
                    <a:lnTo>
                      <a:pt x="6208" y="5241"/>
                    </a:lnTo>
                    <a:lnTo>
                      <a:pt x="6715" y="4816"/>
                    </a:lnTo>
                    <a:lnTo>
                      <a:pt x="7848" y="4131"/>
                    </a:lnTo>
                    <a:lnTo>
                      <a:pt x="9050" y="3690"/>
                    </a:lnTo>
                    <a:lnTo>
                      <a:pt x="10319" y="3494"/>
                    </a:lnTo>
                    <a:close/>
                    <a:moveTo>
                      <a:pt x="10217" y="0"/>
                    </a:moveTo>
                    <a:lnTo>
                      <a:pt x="9083" y="98"/>
                    </a:lnTo>
                    <a:lnTo>
                      <a:pt x="8001" y="294"/>
                    </a:lnTo>
                    <a:lnTo>
                      <a:pt x="6986" y="588"/>
                    </a:lnTo>
                    <a:lnTo>
                      <a:pt x="6022" y="963"/>
                    </a:lnTo>
                    <a:lnTo>
                      <a:pt x="5092" y="1453"/>
                    </a:lnTo>
                    <a:lnTo>
                      <a:pt x="4229" y="2025"/>
                    </a:lnTo>
                    <a:lnTo>
                      <a:pt x="3417" y="2711"/>
                    </a:lnTo>
                    <a:lnTo>
                      <a:pt x="3045" y="3086"/>
                    </a:lnTo>
                    <a:lnTo>
                      <a:pt x="2672" y="3478"/>
                    </a:lnTo>
                    <a:lnTo>
                      <a:pt x="2014" y="4294"/>
                    </a:lnTo>
                    <a:lnTo>
                      <a:pt x="1438" y="5160"/>
                    </a:lnTo>
                    <a:lnTo>
                      <a:pt x="965" y="6074"/>
                    </a:lnTo>
                    <a:lnTo>
                      <a:pt x="575" y="7037"/>
                    </a:lnTo>
                    <a:lnTo>
                      <a:pt x="288" y="8049"/>
                    </a:lnTo>
                    <a:lnTo>
                      <a:pt x="102" y="9110"/>
                    </a:lnTo>
                    <a:lnTo>
                      <a:pt x="0" y="10220"/>
                    </a:lnTo>
                    <a:lnTo>
                      <a:pt x="0" y="11380"/>
                    </a:lnTo>
                    <a:lnTo>
                      <a:pt x="102" y="12490"/>
                    </a:lnTo>
                    <a:lnTo>
                      <a:pt x="288" y="13551"/>
                    </a:lnTo>
                    <a:lnTo>
                      <a:pt x="575" y="14563"/>
                    </a:lnTo>
                    <a:lnTo>
                      <a:pt x="948" y="15526"/>
                    </a:lnTo>
                    <a:lnTo>
                      <a:pt x="1421" y="16440"/>
                    </a:lnTo>
                    <a:lnTo>
                      <a:pt x="1997" y="17306"/>
                    </a:lnTo>
                    <a:lnTo>
                      <a:pt x="2655" y="18122"/>
                    </a:lnTo>
                    <a:lnTo>
                      <a:pt x="3045" y="18514"/>
                    </a:lnTo>
                    <a:lnTo>
                      <a:pt x="3417" y="18889"/>
                    </a:lnTo>
                    <a:lnTo>
                      <a:pt x="4229" y="19559"/>
                    </a:lnTo>
                    <a:lnTo>
                      <a:pt x="5092" y="20147"/>
                    </a:lnTo>
                    <a:lnTo>
                      <a:pt x="6022" y="20619"/>
                    </a:lnTo>
                    <a:lnTo>
                      <a:pt x="6986" y="21011"/>
                    </a:lnTo>
                    <a:lnTo>
                      <a:pt x="8001" y="21289"/>
                    </a:lnTo>
                    <a:lnTo>
                      <a:pt x="9083" y="21485"/>
                    </a:lnTo>
                    <a:lnTo>
                      <a:pt x="10217" y="21584"/>
                    </a:lnTo>
                    <a:lnTo>
                      <a:pt x="10791" y="21600"/>
                    </a:lnTo>
                    <a:lnTo>
                      <a:pt x="11383" y="21584"/>
                    </a:lnTo>
                    <a:lnTo>
                      <a:pt x="12517" y="21485"/>
                    </a:lnTo>
                    <a:lnTo>
                      <a:pt x="13583" y="21289"/>
                    </a:lnTo>
                    <a:lnTo>
                      <a:pt x="14615" y="21011"/>
                    </a:lnTo>
                    <a:lnTo>
                      <a:pt x="15578" y="20619"/>
                    </a:lnTo>
                    <a:lnTo>
                      <a:pt x="16492" y="20147"/>
                    </a:lnTo>
                    <a:lnTo>
                      <a:pt x="17355" y="19559"/>
                    </a:lnTo>
                    <a:lnTo>
                      <a:pt x="18167" y="18889"/>
                    </a:lnTo>
                    <a:lnTo>
                      <a:pt x="18556" y="18514"/>
                    </a:lnTo>
                    <a:lnTo>
                      <a:pt x="18928" y="18122"/>
                    </a:lnTo>
                    <a:lnTo>
                      <a:pt x="19588" y="17306"/>
                    </a:lnTo>
                    <a:lnTo>
                      <a:pt x="20162" y="16440"/>
                    </a:lnTo>
                    <a:lnTo>
                      <a:pt x="20636" y="15526"/>
                    </a:lnTo>
                    <a:lnTo>
                      <a:pt x="21025" y="14563"/>
                    </a:lnTo>
                    <a:lnTo>
                      <a:pt x="21313" y="13551"/>
                    </a:lnTo>
                    <a:lnTo>
                      <a:pt x="21499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499" y="9110"/>
                    </a:lnTo>
                    <a:lnTo>
                      <a:pt x="21313" y="8049"/>
                    </a:lnTo>
                    <a:lnTo>
                      <a:pt x="21025" y="7037"/>
                    </a:lnTo>
                    <a:lnTo>
                      <a:pt x="20636" y="6074"/>
                    </a:lnTo>
                    <a:lnTo>
                      <a:pt x="20162" y="5160"/>
                    </a:lnTo>
                    <a:lnTo>
                      <a:pt x="19588" y="4294"/>
                    </a:lnTo>
                    <a:lnTo>
                      <a:pt x="18928" y="3478"/>
                    </a:lnTo>
                    <a:lnTo>
                      <a:pt x="18556" y="3086"/>
                    </a:lnTo>
                    <a:lnTo>
                      <a:pt x="18167" y="2711"/>
                    </a:lnTo>
                    <a:lnTo>
                      <a:pt x="17355" y="2025"/>
                    </a:lnTo>
                    <a:lnTo>
                      <a:pt x="16492" y="1453"/>
                    </a:lnTo>
                    <a:lnTo>
                      <a:pt x="15578" y="963"/>
                    </a:lnTo>
                    <a:lnTo>
                      <a:pt x="14615" y="588"/>
                    </a:lnTo>
                    <a:lnTo>
                      <a:pt x="13583" y="294"/>
                    </a:lnTo>
                    <a:lnTo>
                      <a:pt x="12517" y="98"/>
                    </a:lnTo>
                    <a:lnTo>
                      <a:pt x="1138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95"/>
              <p:cNvSpPr/>
              <p:nvPr/>
            </p:nvSpPr>
            <p:spPr>
              <a:xfrm>
                <a:off x="336674" y="54845"/>
                <a:ext cx="98064" cy="114426"/>
              </a:xfrm>
              <a:custGeom>
                <a:rect b="b" l="l" r="r" t="t"/>
                <a:pathLst>
                  <a:path extrusionOk="0" h="21600" w="21600">
                    <a:moveTo>
                      <a:pt x="17016" y="0"/>
                    </a:moveTo>
                    <a:lnTo>
                      <a:pt x="17016" y="11533"/>
                    </a:lnTo>
                    <a:lnTo>
                      <a:pt x="16996" y="12140"/>
                    </a:lnTo>
                    <a:lnTo>
                      <a:pt x="16780" y="13355"/>
                    </a:lnTo>
                    <a:lnTo>
                      <a:pt x="16328" y="14501"/>
                    </a:lnTo>
                    <a:lnTo>
                      <a:pt x="15640" y="15563"/>
                    </a:lnTo>
                    <a:lnTo>
                      <a:pt x="15227" y="16069"/>
                    </a:lnTo>
                    <a:lnTo>
                      <a:pt x="14793" y="16524"/>
                    </a:lnTo>
                    <a:lnTo>
                      <a:pt x="13771" y="17250"/>
                    </a:lnTo>
                    <a:lnTo>
                      <a:pt x="12571" y="17755"/>
                    </a:lnTo>
                    <a:lnTo>
                      <a:pt x="11272" y="18008"/>
                    </a:lnTo>
                    <a:lnTo>
                      <a:pt x="10604" y="18025"/>
                    </a:lnTo>
                    <a:lnTo>
                      <a:pt x="9856" y="18008"/>
                    </a:lnTo>
                    <a:lnTo>
                      <a:pt x="8537" y="17823"/>
                    </a:lnTo>
                    <a:lnTo>
                      <a:pt x="7416" y="17452"/>
                    </a:lnTo>
                    <a:lnTo>
                      <a:pt x="6472" y="16912"/>
                    </a:lnTo>
                    <a:lnTo>
                      <a:pt x="5724" y="16187"/>
                    </a:lnTo>
                    <a:lnTo>
                      <a:pt x="5153" y="15276"/>
                    </a:lnTo>
                    <a:lnTo>
                      <a:pt x="4780" y="14181"/>
                    </a:lnTo>
                    <a:lnTo>
                      <a:pt x="4584" y="12899"/>
                    </a:lnTo>
                    <a:lnTo>
                      <a:pt x="4584" y="17"/>
                    </a:lnTo>
                    <a:lnTo>
                      <a:pt x="0" y="17"/>
                    </a:lnTo>
                    <a:lnTo>
                      <a:pt x="0" y="12815"/>
                    </a:lnTo>
                    <a:lnTo>
                      <a:pt x="20" y="13809"/>
                    </a:lnTo>
                    <a:lnTo>
                      <a:pt x="314" y="15597"/>
                    </a:lnTo>
                    <a:lnTo>
                      <a:pt x="905" y="17199"/>
                    </a:lnTo>
                    <a:lnTo>
                      <a:pt x="1553" y="18261"/>
                    </a:lnTo>
                    <a:lnTo>
                      <a:pt x="2065" y="18919"/>
                    </a:lnTo>
                    <a:lnTo>
                      <a:pt x="2360" y="19222"/>
                    </a:lnTo>
                    <a:lnTo>
                      <a:pt x="2656" y="19509"/>
                    </a:lnTo>
                    <a:lnTo>
                      <a:pt x="3324" y="20031"/>
                    </a:lnTo>
                    <a:lnTo>
                      <a:pt x="4052" y="20470"/>
                    </a:lnTo>
                    <a:lnTo>
                      <a:pt x="4840" y="20857"/>
                    </a:lnTo>
                    <a:lnTo>
                      <a:pt x="5705" y="21145"/>
                    </a:lnTo>
                    <a:lnTo>
                      <a:pt x="6649" y="21381"/>
                    </a:lnTo>
                    <a:lnTo>
                      <a:pt x="7652" y="21515"/>
                    </a:lnTo>
                    <a:lnTo>
                      <a:pt x="8735" y="21600"/>
                    </a:lnTo>
                    <a:lnTo>
                      <a:pt x="9895" y="21600"/>
                    </a:lnTo>
                    <a:lnTo>
                      <a:pt x="11056" y="21464"/>
                    </a:lnTo>
                    <a:lnTo>
                      <a:pt x="12196" y="21195"/>
                    </a:lnTo>
                    <a:lnTo>
                      <a:pt x="13299" y="20808"/>
                    </a:lnTo>
                    <a:lnTo>
                      <a:pt x="13829" y="20555"/>
                    </a:lnTo>
                    <a:lnTo>
                      <a:pt x="14302" y="20318"/>
                    </a:lnTo>
                    <a:lnTo>
                      <a:pt x="15207" y="19778"/>
                    </a:lnTo>
                    <a:lnTo>
                      <a:pt x="16013" y="19138"/>
                    </a:lnTo>
                    <a:lnTo>
                      <a:pt x="16702" y="18413"/>
                    </a:lnTo>
                    <a:lnTo>
                      <a:pt x="17016" y="18025"/>
                    </a:lnTo>
                    <a:lnTo>
                      <a:pt x="17213" y="18025"/>
                    </a:lnTo>
                    <a:lnTo>
                      <a:pt x="17213" y="20925"/>
                    </a:lnTo>
                    <a:lnTo>
                      <a:pt x="21600" y="20925"/>
                    </a:lnTo>
                    <a:lnTo>
                      <a:pt x="2158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95"/>
              <p:cNvSpPr/>
              <p:nvPr/>
            </p:nvSpPr>
            <p:spPr>
              <a:xfrm>
                <a:off x="452437" y="3484"/>
                <a:ext cx="111510" cy="165780"/>
              </a:xfrm>
              <a:custGeom>
                <a:rect b="b" l="l" r="r" t="t"/>
                <a:pathLst>
                  <a:path extrusionOk="0" h="21600" w="21600">
                    <a:moveTo>
                      <a:pt x="10523" y="8717"/>
                    </a:moveTo>
                    <a:lnTo>
                      <a:pt x="11787" y="8740"/>
                    </a:lnTo>
                    <a:lnTo>
                      <a:pt x="13015" y="8938"/>
                    </a:lnTo>
                    <a:lnTo>
                      <a:pt x="14192" y="9287"/>
                    </a:lnTo>
                    <a:lnTo>
                      <a:pt x="15265" y="9799"/>
                    </a:lnTo>
                    <a:lnTo>
                      <a:pt x="15732" y="10125"/>
                    </a:lnTo>
                    <a:lnTo>
                      <a:pt x="16200" y="10485"/>
                    </a:lnTo>
                    <a:lnTo>
                      <a:pt x="16943" y="11324"/>
                    </a:lnTo>
                    <a:lnTo>
                      <a:pt x="17446" y="12266"/>
                    </a:lnTo>
                    <a:lnTo>
                      <a:pt x="17706" y="13337"/>
                    </a:lnTo>
                    <a:lnTo>
                      <a:pt x="17723" y="13918"/>
                    </a:lnTo>
                    <a:lnTo>
                      <a:pt x="17706" y="14500"/>
                    </a:lnTo>
                    <a:lnTo>
                      <a:pt x="17446" y="15571"/>
                    </a:lnTo>
                    <a:lnTo>
                      <a:pt x="16943" y="16525"/>
                    </a:lnTo>
                    <a:lnTo>
                      <a:pt x="16200" y="17352"/>
                    </a:lnTo>
                    <a:lnTo>
                      <a:pt x="15732" y="17724"/>
                    </a:lnTo>
                    <a:lnTo>
                      <a:pt x="15247" y="18051"/>
                    </a:lnTo>
                    <a:lnTo>
                      <a:pt x="14141" y="18574"/>
                    </a:lnTo>
                    <a:lnTo>
                      <a:pt x="12911" y="18934"/>
                    </a:lnTo>
                    <a:lnTo>
                      <a:pt x="11579" y="19121"/>
                    </a:lnTo>
                    <a:lnTo>
                      <a:pt x="10886" y="19133"/>
                    </a:lnTo>
                    <a:lnTo>
                      <a:pt x="10194" y="19121"/>
                    </a:lnTo>
                    <a:lnTo>
                      <a:pt x="8878" y="18934"/>
                    </a:lnTo>
                    <a:lnTo>
                      <a:pt x="7632" y="18574"/>
                    </a:lnTo>
                    <a:lnTo>
                      <a:pt x="6542" y="18039"/>
                    </a:lnTo>
                    <a:lnTo>
                      <a:pt x="6058" y="17701"/>
                    </a:lnTo>
                    <a:lnTo>
                      <a:pt x="5573" y="17341"/>
                    </a:lnTo>
                    <a:lnTo>
                      <a:pt x="4828" y="16514"/>
                    </a:lnTo>
                    <a:lnTo>
                      <a:pt x="4327" y="15560"/>
                    </a:lnTo>
                    <a:lnTo>
                      <a:pt x="4067" y="14500"/>
                    </a:lnTo>
                    <a:lnTo>
                      <a:pt x="4050" y="13918"/>
                    </a:lnTo>
                    <a:lnTo>
                      <a:pt x="4067" y="13337"/>
                    </a:lnTo>
                    <a:lnTo>
                      <a:pt x="4327" y="12278"/>
                    </a:lnTo>
                    <a:lnTo>
                      <a:pt x="4828" y="11336"/>
                    </a:lnTo>
                    <a:lnTo>
                      <a:pt x="5573" y="10509"/>
                    </a:lnTo>
                    <a:lnTo>
                      <a:pt x="6058" y="10137"/>
                    </a:lnTo>
                    <a:lnTo>
                      <a:pt x="6231" y="10009"/>
                    </a:lnTo>
                    <a:lnTo>
                      <a:pt x="6439" y="9892"/>
                    </a:lnTo>
                    <a:lnTo>
                      <a:pt x="6941" y="9590"/>
                    </a:lnTo>
                    <a:lnTo>
                      <a:pt x="8065" y="9136"/>
                    </a:lnTo>
                    <a:lnTo>
                      <a:pt x="9260" y="8845"/>
                    </a:lnTo>
                    <a:lnTo>
                      <a:pt x="10523" y="8717"/>
                    </a:lnTo>
                    <a:close/>
                    <a:moveTo>
                      <a:pt x="17567" y="0"/>
                    </a:moveTo>
                    <a:lnTo>
                      <a:pt x="17567" y="6668"/>
                    </a:lnTo>
                    <a:lnTo>
                      <a:pt x="17740" y="8670"/>
                    </a:lnTo>
                    <a:lnTo>
                      <a:pt x="17567" y="8670"/>
                    </a:lnTo>
                    <a:lnTo>
                      <a:pt x="17290" y="8391"/>
                    </a:lnTo>
                    <a:lnTo>
                      <a:pt x="16650" y="7891"/>
                    </a:lnTo>
                    <a:lnTo>
                      <a:pt x="15905" y="7448"/>
                    </a:lnTo>
                    <a:lnTo>
                      <a:pt x="15092" y="7064"/>
                    </a:lnTo>
                    <a:lnTo>
                      <a:pt x="14659" y="6912"/>
                    </a:lnTo>
                    <a:lnTo>
                      <a:pt x="14141" y="6738"/>
                    </a:lnTo>
                    <a:lnTo>
                      <a:pt x="13050" y="6471"/>
                    </a:lnTo>
                    <a:lnTo>
                      <a:pt x="11942" y="6296"/>
                    </a:lnTo>
                    <a:lnTo>
                      <a:pt x="10799" y="6214"/>
                    </a:lnTo>
                    <a:lnTo>
                      <a:pt x="9693" y="6214"/>
                    </a:lnTo>
                    <a:lnTo>
                      <a:pt x="8688" y="6284"/>
                    </a:lnTo>
                    <a:lnTo>
                      <a:pt x="7719" y="6424"/>
                    </a:lnTo>
                    <a:lnTo>
                      <a:pt x="6784" y="6633"/>
                    </a:lnTo>
                    <a:lnTo>
                      <a:pt x="5901" y="6912"/>
                    </a:lnTo>
                    <a:lnTo>
                      <a:pt x="5036" y="7250"/>
                    </a:lnTo>
                    <a:lnTo>
                      <a:pt x="4205" y="7669"/>
                    </a:lnTo>
                    <a:lnTo>
                      <a:pt x="3410" y="8158"/>
                    </a:lnTo>
                    <a:lnTo>
                      <a:pt x="3029" y="8426"/>
                    </a:lnTo>
                    <a:lnTo>
                      <a:pt x="2666" y="8705"/>
                    </a:lnTo>
                    <a:lnTo>
                      <a:pt x="2008" y="9287"/>
                    </a:lnTo>
                    <a:lnTo>
                      <a:pt x="1436" y="9915"/>
                    </a:lnTo>
                    <a:lnTo>
                      <a:pt x="970" y="10567"/>
                    </a:lnTo>
                    <a:lnTo>
                      <a:pt x="588" y="11254"/>
                    </a:lnTo>
                    <a:lnTo>
                      <a:pt x="295" y="11964"/>
                    </a:lnTo>
                    <a:lnTo>
                      <a:pt x="104" y="12720"/>
                    </a:lnTo>
                    <a:lnTo>
                      <a:pt x="17" y="13500"/>
                    </a:lnTo>
                    <a:lnTo>
                      <a:pt x="0" y="13908"/>
                    </a:lnTo>
                    <a:lnTo>
                      <a:pt x="17" y="14315"/>
                    </a:lnTo>
                    <a:lnTo>
                      <a:pt x="104" y="15094"/>
                    </a:lnTo>
                    <a:lnTo>
                      <a:pt x="295" y="15851"/>
                    </a:lnTo>
                    <a:lnTo>
                      <a:pt x="588" y="16572"/>
                    </a:lnTo>
                    <a:lnTo>
                      <a:pt x="970" y="17259"/>
                    </a:lnTo>
                    <a:lnTo>
                      <a:pt x="1436" y="17911"/>
                    </a:lnTo>
                    <a:lnTo>
                      <a:pt x="2008" y="18527"/>
                    </a:lnTo>
                    <a:lnTo>
                      <a:pt x="2666" y="19109"/>
                    </a:lnTo>
                    <a:lnTo>
                      <a:pt x="3029" y="19388"/>
                    </a:lnTo>
                    <a:lnTo>
                      <a:pt x="3410" y="19656"/>
                    </a:lnTo>
                    <a:lnTo>
                      <a:pt x="4205" y="20145"/>
                    </a:lnTo>
                    <a:lnTo>
                      <a:pt x="5036" y="20564"/>
                    </a:lnTo>
                    <a:lnTo>
                      <a:pt x="5901" y="20902"/>
                    </a:lnTo>
                    <a:lnTo>
                      <a:pt x="6784" y="21181"/>
                    </a:lnTo>
                    <a:lnTo>
                      <a:pt x="7719" y="21390"/>
                    </a:lnTo>
                    <a:lnTo>
                      <a:pt x="8688" y="21530"/>
                    </a:lnTo>
                    <a:lnTo>
                      <a:pt x="9693" y="21600"/>
                    </a:lnTo>
                    <a:lnTo>
                      <a:pt x="10782" y="21600"/>
                    </a:lnTo>
                    <a:lnTo>
                      <a:pt x="11925" y="21506"/>
                    </a:lnTo>
                    <a:lnTo>
                      <a:pt x="13033" y="21321"/>
                    </a:lnTo>
                    <a:lnTo>
                      <a:pt x="14106" y="21030"/>
                    </a:lnTo>
                    <a:lnTo>
                      <a:pt x="14624" y="20843"/>
                    </a:lnTo>
                    <a:lnTo>
                      <a:pt x="15074" y="20692"/>
                    </a:lnTo>
                    <a:lnTo>
                      <a:pt x="15888" y="20320"/>
                    </a:lnTo>
                    <a:lnTo>
                      <a:pt x="16632" y="19878"/>
                    </a:lnTo>
                    <a:lnTo>
                      <a:pt x="17273" y="19365"/>
                    </a:lnTo>
                    <a:lnTo>
                      <a:pt x="17550" y="19086"/>
                    </a:lnTo>
                    <a:lnTo>
                      <a:pt x="17723" y="19086"/>
                    </a:lnTo>
                    <a:lnTo>
                      <a:pt x="17723" y="21099"/>
                    </a:lnTo>
                    <a:lnTo>
                      <a:pt x="21600" y="2109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15" name="Google Shape;1615;p95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3_1">
  <p:cSld name="CUSTOM_6_2_3_1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6"/>
          <p:cNvSpPr txBox="1"/>
          <p:nvPr>
            <p:ph type="title"/>
          </p:nvPr>
        </p:nvSpPr>
        <p:spPr>
          <a:xfrm>
            <a:off x="685799" y="706841"/>
            <a:ext cx="7620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18" name="Google Shape;1618;p96"/>
          <p:cNvSpPr txBox="1"/>
          <p:nvPr>
            <p:ph idx="1" type="body"/>
          </p:nvPr>
        </p:nvSpPr>
        <p:spPr>
          <a:xfrm>
            <a:off x="685799" y="1640416"/>
            <a:ext cx="76965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619" name="Google Shape;1619;p96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620" name="Google Shape;1620;p96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621" name="Google Shape;1621;p96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96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96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96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5" name="Google Shape;1625;p96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626" name="Google Shape;1626;p96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27" name="Google Shape;1627;p96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628" name="Google Shape;1628;p96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9" name="Google Shape;1629;p96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0" name="Google Shape;1630;p96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1" name="Google Shape;1631;p96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2" name="Google Shape;1632;p96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33" name="Google Shape;1633;p96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1">
  <p:cSld name="CUSTOM_6_2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7"/>
          <p:cNvSpPr txBox="1"/>
          <p:nvPr>
            <p:ph type="title"/>
          </p:nvPr>
        </p:nvSpPr>
        <p:spPr>
          <a:xfrm>
            <a:off x="685799" y="706841"/>
            <a:ext cx="68580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636" name="Google Shape;1636;p97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637" name="Google Shape;1637;p97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638" name="Google Shape;1638;p97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97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97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97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2" name="Google Shape;1642;p97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643" name="Google Shape;1643;p97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44" name="Google Shape;1644;p97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645" name="Google Shape;1645;p97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6" name="Google Shape;1646;p97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7" name="Google Shape;1647;p97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8" name="Google Shape;1648;p97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9" name="Google Shape;1649;p97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50" name="Google Shape;1650;p9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4">
  <p:cSld name="CUSTOM_6_2_4"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98"/>
          <p:cNvSpPr txBox="1"/>
          <p:nvPr>
            <p:ph type="title"/>
          </p:nvPr>
        </p:nvSpPr>
        <p:spPr>
          <a:xfrm>
            <a:off x="685799" y="1364116"/>
            <a:ext cx="3048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53" name="Google Shape;1653;p98"/>
          <p:cNvSpPr txBox="1"/>
          <p:nvPr>
            <p:ph idx="1" type="body"/>
          </p:nvPr>
        </p:nvSpPr>
        <p:spPr>
          <a:xfrm>
            <a:off x="685799" y="2497666"/>
            <a:ext cx="22860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654" name="Google Shape;1654;p98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655" name="Google Shape;1655;p98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656" name="Google Shape;1656;p98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98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98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98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0" name="Google Shape;1660;p98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661" name="Google Shape;1661;p98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2" name="Google Shape;1662;p98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663" name="Google Shape;1663;p98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4" name="Google Shape;1664;p98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5" name="Google Shape;1665;p98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6" name="Google Shape;1666;p98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7" name="Google Shape;1667;p98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68" name="Google Shape;1668;p9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3_1_1_1">
  <p:cSld name="CUSTOM_6_2_3_1_1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99"/>
          <p:cNvSpPr txBox="1"/>
          <p:nvPr>
            <p:ph type="title"/>
          </p:nvPr>
        </p:nvSpPr>
        <p:spPr>
          <a:xfrm>
            <a:off x="685799" y="706841"/>
            <a:ext cx="7620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71" name="Google Shape;1671;p99"/>
          <p:cNvSpPr txBox="1"/>
          <p:nvPr>
            <p:ph idx="1" type="body"/>
          </p:nvPr>
        </p:nvSpPr>
        <p:spPr>
          <a:xfrm>
            <a:off x="5257800" y="1640416"/>
            <a:ext cx="2286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72" name="Google Shape;1672;p99"/>
          <p:cNvSpPr txBox="1"/>
          <p:nvPr>
            <p:ph idx="2" type="body"/>
          </p:nvPr>
        </p:nvSpPr>
        <p:spPr>
          <a:xfrm>
            <a:off x="685799" y="1640416"/>
            <a:ext cx="2286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73" name="Google Shape;1673;p99"/>
          <p:cNvSpPr txBox="1"/>
          <p:nvPr>
            <p:ph idx="3" type="body"/>
          </p:nvPr>
        </p:nvSpPr>
        <p:spPr>
          <a:xfrm>
            <a:off x="2971800" y="1640416"/>
            <a:ext cx="2286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674" name="Google Shape;1674;p99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675" name="Google Shape;1675;p99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676" name="Google Shape;1676;p99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99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99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99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0" name="Google Shape;1680;p99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681" name="Google Shape;1681;p99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82" name="Google Shape;1682;p99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683" name="Google Shape;1683;p99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4" name="Google Shape;1684;p99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5" name="Google Shape;1685;p99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6" name="Google Shape;1686;p99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7" name="Google Shape;1687;p99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88" name="Google Shape;1688;p99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Text_2">
  <p:cSld name="Body Text_2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690" name="Google Shape;1690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16"/>
            <a:ext cx="1145428" cy="1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00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2">
  <p:cSld name="Blank_2"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0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07" Type="http://schemas.openxmlformats.org/officeDocument/2006/relationships/slideLayout" Target="../slideLayouts/slideLayout118.xml"/><Relationship Id="rId106" Type="http://schemas.openxmlformats.org/officeDocument/2006/relationships/slideLayout" Target="../slideLayouts/slideLayout117.xml"/><Relationship Id="rId105" Type="http://schemas.openxmlformats.org/officeDocument/2006/relationships/slideLayout" Target="../slideLayouts/slideLayout116.xml"/><Relationship Id="rId104" Type="http://schemas.openxmlformats.org/officeDocument/2006/relationships/slideLayout" Target="../slideLayouts/slideLayout115.xml"/><Relationship Id="rId109" Type="http://schemas.openxmlformats.org/officeDocument/2006/relationships/slideLayout" Target="../slideLayouts/slideLayout120.xml"/><Relationship Id="rId108" Type="http://schemas.openxmlformats.org/officeDocument/2006/relationships/slideLayout" Target="../slideLayouts/slideLayout119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103" Type="http://schemas.openxmlformats.org/officeDocument/2006/relationships/slideLayout" Target="../slideLayouts/slideLayout114.xml"/><Relationship Id="rId102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2.xml"/><Relationship Id="rId10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29" Type="http://schemas.openxmlformats.org/officeDocument/2006/relationships/theme" Target="../theme/theme3.xml"/><Relationship Id="rId128" Type="http://schemas.openxmlformats.org/officeDocument/2006/relationships/slideLayout" Target="../slideLayouts/slideLayout139.xml"/><Relationship Id="rId127" Type="http://schemas.openxmlformats.org/officeDocument/2006/relationships/slideLayout" Target="../slideLayouts/slideLayout138.xml"/><Relationship Id="rId126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37.xml"/><Relationship Id="rId121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36.xml"/><Relationship Id="rId120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125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40.xml"/><Relationship Id="rId124" Type="http://schemas.openxmlformats.org/officeDocument/2006/relationships/slideLayout" Target="../slideLayouts/slideLayout135.xml"/><Relationship Id="rId123" Type="http://schemas.openxmlformats.org/officeDocument/2006/relationships/slideLayout" Target="../slideLayouts/slideLayout134.xml"/><Relationship Id="rId122" Type="http://schemas.openxmlformats.org/officeDocument/2006/relationships/slideLayout" Target="../slideLayouts/slideLayout133.xml"/><Relationship Id="rId95" Type="http://schemas.openxmlformats.org/officeDocument/2006/relationships/slideLayout" Target="../slideLayouts/slideLayout106.xml"/><Relationship Id="rId94" Type="http://schemas.openxmlformats.org/officeDocument/2006/relationships/slideLayout" Target="../slideLayouts/slideLayout105.xml"/><Relationship Id="rId97" Type="http://schemas.openxmlformats.org/officeDocument/2006/relationships/slideLayout" Target="../slideLayouts/slideLayout108.xml"/><Relationship Id="rId9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22.xml"/><Relationship Id="rId9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21.xml"/><Relationship Id="rId9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91" Type="http://schemas.openxmlformats.org/officeDocument/2006/relationships/slideLayout" Target="../slideLayouts/slideLayout102.xml"/><Relationship Id="rId90" Type="http://schemas.openxmlformats.org/officeDocument/2006/relationships/slideLayout" Target="../slideLayouts/slideLayout101.xml"/><Relationship Id="rId93" Type="http://schemas.openxmlformats.org/officeDocument/2006/relationships/slideLayout" Target="../slideLayouts/slideLayout104.xml"/><Relationship Id="rId92" Type="http://schemas.openxmlformats.org/officeDocument/2006/relationships/slideLayout" Target="../slideLayouts/slideLayout103.xml"/><Relationship Id="rId118" Type="http://schemas.openxmlformats.org/officeDocument/2006/relationships/slideLayout" Target="../slideLayouts/slideLayout129.xml"/><Relationship Id="rId117" Type="http://schemas.openxmlformats.org/officeDocument/2006/relationships/slideLayout" Target="../slideLayouts/slideLayout128.xml"/><Relationship Id="rId116" Type="http://schemas.openxmlformats.org/officeDocument/2006/relationships/slideLayout" Target="../slideLayouts/slideLayout127.xml"/><Relationship Id="rId115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26.xml"/><Relationship Id="rId110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14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29.xml"/><Relationship Id="rId113" Type="http://schemas.openxmlformats.org/officeDocument/2006/relationships/slideLayout" Target="../slideLayouts/slideLayout124.xml"/><Relationship Id="rId112" Type="http://schemas.openxmlformats.org/officeDocument/2006/relationships/slideLayout" Target="../slideLayouts/slideLayout123.xml"/><Relationship Id="rId111" Type="http://schemas.openxmlformats.org/officeDocument/2006/relationships/slideLayout" Target="../slideLayouts/slideLayout122.xml"/><Relationship Id="rId84" Type="http://schemas.openxmlformats.org/officeDocument/2006/relationships/slideLayout" Target="../slideLayouts/slideLayout95.xml"/><Relationship Id="rId83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7.xml"/><Relationship Id="rId85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99.xml"/><Relationship Id="rId87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0.xml"/><Relationship Id="rId80" Type="http://schemas.openxmlformats.org/officeDocument/2006/relationships/slideLayout" Target="../slideLayouts/slideLayout91.xml"/><Relationship Id="rId82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6.xml"/><Relationship Id="rId74" Type="http://schemas.openxmlformats.org/officeDocument/2006/relationships/slideLayout" Target="../slideLayouts/slideLayout85.xml"/><Relationship Id="rId77" Type="http://schemas.openxmlformats.org/officeDocument/2006/relationships/slideLayout" Target="../slideLayouts/slideLayout88.xml"/><Relationship Id="rId76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0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66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79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6.xml"/><Relationship Id="rId54" Type="http://schemas.openxmlformats.org/officeDocument/2006/relationships/slideLayout" Target="../slideLayouts/slideLayout65.xml"/><Relationship Id="rId57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79.xml"/><Relationship Id="rId42" Type="http://schemas.openxmlformats.org/officeDocument/2006/relationships/theme" Target="../theme/theme4.xml"/><Relationship Id="rId41" Type="http://schemas.openxmlformats.org/officeDocument/2006/relationships/slideLayout" Target="../slideLayouts/slideLayout180.xml"/><Relationship Id="rId31" Type="http://schemas.openxmlformats.org/officeDocument/2006/relationships/slideLayout" Target="../slideLayouts/slideLayout170.xml"/><Relationship Id="rId30" Type="http://schemas.openxmlformats.org/officeDocument/2006/relationships/slideLayout" Target="../slideLayouts/slideLayout169.xml"/><Relationship Id="rId33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71.xml"/><Relationship Id="rId35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73.xml"/><Relationship Id="rId37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175.xml"/><Relationship Id="rId39" Type="http://schemas.openxmlformats.org/officeDocument/2006/relationships/slideLayout" Target="../slideLayouts/slideLayout178.xml"/><Relationship Id="rId38" Type="http://schemas.openxmlformats.org/officeDocument/2006/relationships/slideLayout" Target="../slideLayouts/slideLayout177.xml"/><Relationship Id="rId20" Type="http://schemas.openxmlformats.org/officeDocument/2006/relationships/slideLayout" Target="../slideLayouts/slideLayout159.xml"/><Relationship Id="rId22" Type="http://schemas.openxmlformats.org/officeDocument/2006/relationships/slideLayout" Target="../slideLayouts/slideLayout161.xml"/><Relationship Id="rId2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64.xml"/><Relationship Id="rId28" Type="http://schemas.openxmlformats.org/officeDocument/2006/relationships/slideLayout" Target="../slideLayouts/slideLayout167.xml"/><Relationship Id="rId27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158.xml"/><Relationship Id="rId18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457199" y="71116"/>
            <a:ext cx="8229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457199" y="1201278"/>
            <a:ext cx="8229600" cy="3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  <p:sldLayoutId id="2147483739" r:id="rId81"/>
    <p:sldLayoutId id="2147483740" r:id="rId82"/>
    <p:sldLayoutId id="2147483741" r:id="rId83"/>
    <p:sldLayoutId id="2147483742" r:id="rId84"/>
    <p:sldLayoutId id="2147483743" r:id="rId85"/>
    <p:sldLayoutId id="2147483744" r:id="rId86"/>
    <p:sldLayoutId id="2147483745" r:id="rId87"/>
    <p:sldLayoutId id="2147483746" r:id="rId88"/>
    <p:sldLayoutId id="2147483747" r:id="rId89"/>
    <p:sldLayoutId id="2147483748" r:id="rId90"/>
    <p:sldLayoutId id="2147483749" r:id="rId91"/>
    <p:sldLayoutId id="2147483750" r:id="rId92"/>
    <p:sldLayoutId id="2147483751" r:id="rId93"/>
    <p:sldLayoutId id="2147483752" r:id="rId94"/>
    <p:sldLayoutId id="2147483753" r:id="rId95"/>
    <p:sldLayoutId id="2147483754" r:id="rId96"/>
    <p:sldLayoutId id="2147483755" r:id="rId97"/>
    <p:sldLayoutId id="2147483756" r:id="rId98"/>
    <p:sldLayoutId id="2147483757" r:id="rId99"/>
    <p:sldLayoutId id="2147483758" r:id="rId100"/>
    <p:sldLayoutId id="2147483759" r:id="rId101"/>
    <p:sldLayoutId id="2147483760" r:id="rId102"/>
    <p:sldLayoutId id="2147483761" r:id="rId103"/>
    <p:sldLayoutId id="2147483762" r:id="rId104"/>
    <p:sldLayoutId id="2147483763" r:id="rId105"/>
    <p:sldLayoutId id="2147483764" r:id="rId106"/>
    <p:sldLayoutId id="2147483765" r:id="rId107"/>
    <p:sldLayoutId id="2147483766" r:id="rId108"/>
    <p:sldLayoutId id="2147483767" r:id="rId109"/>
    <p:sldLayoutId id="2147483768" r:id="rId110"/>
    <p:sldLayoutId id="2147483769" r:id="rId111"/>
    <p:sldLayoutId id="2147483770" r:id="rId112"/>
    <p:sldLayoutId id="2147483771" r:id="rId113"/>
    <p:sldLayoutId id="2147483772" r:id="rId114"/>
    <p:sldLayoutId id="2147483773" r:id="rId115"/>
    <p:sldLayoutId id="2147483774" r:id="rId116"/>
    <p:sldLayoutId id="2147483775" r:id="rId117"/>
    <p:sldLayoutId id="2147483776" r:id="rId118"/>
    <p:sldLayoutId id="2147483777" r:id="rId119"/>
    <p:sldLayoutId id="2147483778" r:id="rId120"/>
    <p:sldLayoutId id="2147483779" r:id="rId121"/>
    <p:sldLayoutId id="2147483780" r:id="rId122"/>
    <p:sldLayoutId id="2147483781" r:id="rId123"/>
    <p:sldLayoutId id="2147483782" r:id="rId124"/>
    <p:sldLayoutId id="2147483783" r:id="rId125"/>
    <p:sldLayoutId id="2147483784" r:id="rId126"/>
    <p:sldLayoutId id="2147483785" r:id="rId127"/>
    <p:sldLayoutId id="2147483786" r:id="rId1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42"/>
          <p:cNvSpPr txBox="1"/>
          <p:nvPr>
            <p:ph type="title"/>
          </p:nvPr>
        </p:nvSpPr>
        <p:spPr>
          <a:xfrm>
            <a:off x="761950" y="4571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127" name="Google Shape;2127;p142"/>
          <p:cNvSpPr txBox="1"/>
          <p:nvPr>
            <p:ph idx="1" type="body"/>
          </p:nvPr>
        </p:nvSpPr>
        <p:spPr>
          <a:xfrm>
            <a:off x="761825" y="1161825"/>
            <a:ext cx="5080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  <p:sldLayoutId id="2147483820" r:id="rId34"/>
    <p:sldLayoutId id="2147483821" r:id="rId35"/>
    <p:sldLayoutId id="2147483822" r:id="rId36"/>
    <p:sldLayoutId id="2147483823" r:id="rId37"/>
    <p:sldLayoutId id="2147483824" r:id="rId38"/>
    <p:sldLayoutId id="2147483825" r:id="rId39"/>
    <p:sldLayoutId id="2147483826" r:id="rId40"/>
    <p:sldLayoutId id="2147483827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10">
          <p15:clr>
            <a:srgbClr val="F06B4A"/>
          </p15:clr>
        </p15:guide>
        <p15:guide id="2" orient="horz" pos="732">
          <p15:clr>
            <a:srgbClr val="F06B4A"/>
          </p15:clr>
        </p15:guide>
        <p15:guide id="3" orient="horz" pos="954">
          <p15:clr>
            <a:srgbClr val="F06B4A"/>
          </p15:clr>
        </p15:guide>
        <p15:guide id="4" orient="horz" pos="1176">
          <p15:clr>
            <a:srgbClr val="F06B4A"/>
          </p15:clr>
        </p15:guide>
        <p15:guide id="5" orient="horz" pos="1398">
          <p15:clr>
            <a:srgbClr val="F06B4A"/>
          </p15:clr>
        </p15:guide>
        <p15:guide id="6" orient="horz" pos="1620">
          <p15:clr>
            <a:srgbClr val="F06B4A"/>
          </p15:clr>
        </p15:guide>
        <p15:guide id="7" orient="horz" pos="1842">
          <p15:clr>
            <a:srgbClr val="F06B4A"/>
          </p15:clr>
        </p15:guide>
        <p15:guide id="8" orient="horz" pos="2064">
          <p15:clr>
            <a:srgbClr val="F06B4A"/>
          </p15:clr>
        </p15:guide>
        <p15:guide id="9" orient="horz" pos="2286">
          <p15:clr>
            <a:srgbClr val="F06B4A"/>
          </p15:clr>
        </p15:guide>
        <p15:guide id="10" orient="horz" pos="2508">
          <p15:clr>
            <a:srgbClr val="F06B4A"/>
          </p15:clr>
        </p15:guide>
        <p15:guide id="11" orient="horz" pos="2730">
          <p15:clr>
            <a:srgbClr val="F06B4A"/>
          </p15:clr>
        </p15:guide>
        <p15:guide id="12" orient="horz" pos="2952">
          <p15:clr>
            <a:srgbClr val="F06B4A"/>
          </p15:clr>
        </p15:guide>
        <p15:guide id="13" orient="horz" pos="288">
          <p15:clr>
            <a:srgbClr val="F06B4A"/>
          </p15:clr>
        </p15:guide>
        <p15:guide id="14" pos="480">
          <p15:clr>
            <a:srgbClr val="F06B4A"/>
          </p15:clr>
        </p15:guide>
        <p15:guide id="15" pos="880">
          <p15:clr>
            <a:srgbClr val="F06B4A"/>
          </p15:clr>
        </p15:guide>
        <p15:guide id="16" pos="1280">
          <p15:clr>
            <a:srgbClr val="F06B4A"/>
          </p15:clr>
        </p15:guide>
        <p15:guide id="17" pos="1680">
          <p15:clr>
            <a:srgbClr val="F06B4A"/>
          </p15:clr>
        </p15:guide>
        <p15:guide id="18" pos="2080">
          <p15:clr>
            <a:srgbClr val="F06B4A"/>
          </p15:clr>
        </p15:guide>
        <p15:guide id="19" pos="2480">
          <p15:clr>
            <a:srgbClr val="F06B4A"/>
          </p15:clr>
        </p15:guide>
        <p15:guide id="20" pos="2880">
          <p15:clr>
            <a:srgbClr val="F06B4A"/>
          </p15:clr>
        </p15:guide>
        <p15:guide id="21" pos="3280">
          <p15:clr>
            <a:srgbClr val="F06B4A"/>
          </p15:clr>
        </p15:guide>
        <p15:guide id="22" pos="3680">
          <p15:clr>
            <a:srgbClr val="F06B4A"/>
          </p15:clr>
        </p15:guide>
        <p15:guide id="23" pos="4080">
          <p15:clr>
            <a:srgbClr val="F06B4A"/>
          </p15:clr>
        </p15:guide>
        <p15:guide id="24" pos="4480">
          <p15:clr>
            <a:srgbClr val="F06B4A"/>
          </p15:clr>
        </p15:guide>
        <p15:guide id="25" pos="4880">
          <p15:clr>
            <a:srgbClr val="F06B4A"/>
          </p15:clr>
        </p15:guide>
        <p15:guide id="26" pos="528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184"/>
          <p:cNvSpPr/>
          <p:nvPr/>
        </p:nvSpPr>
        <p:spPr>
          <a:xfrm>
            <a:off x="4576050" y="428700"/>
            <a:ext cx="4572000" cy="47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2" name="Google Shape;2842;p184"/>
          <p:cNvSpPr txBox="1"/>
          <p:nvPr/>
        </p:nvSpPr>
        <p:spPr>
          <a:xfrm>
            <a:off x="2286000" y="1295350"/>
            <a:ext cx="68541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40000"/>
              <a:buFont typeface="Arial"/>
              <a:buNone/>
            </a:pPr>
            <a:r>
              <a:rPr i="0" lang="en" sz="40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01</a:t>
            </a:r>
            <a:endParaRPr i="0" sz="40000" u="none" cap="none" strike="noStrik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3" name="Google Shape;2843;p184"/>
          <p:cNvSpPr txBox="1"/>
          <p:nvPr>
            <p:ph type="title"/>
          </p:nvPr>
        </p:nvSpPr>
        <p:spPr>
          <a:xfrm>
            <a:off x="633950" y="1523375"/>
            <a:ext cx="52122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600">
                <a:solidFill>
                  <a:srgbClr val="434343"/>
                </a:solidFill>
              </a:rPr>
              <a:t>Migration to the cloud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5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6" name="Google Shape;3046;p193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7" name="Google Shape;3047;p193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048" name="Google Shape;3048;p193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049" name="Google Shape;3049;p193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50" name="Google Shape;3050;p1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1" name="Google Shape;3051;p193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052" name="Google Shape;3052;p193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053" name="Google Shape;3053;p193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054" name="Google Shape;3054;p193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55" name="Google Shape;3055;p193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056" name="Google Shape;3056;p193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057" name="Google Shape;3057;p19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058" name="Google Shape;3058;p193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059" name="Google Shape;3059;p193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060" name="Google Shape;3060;p19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061" name="Google Shape;3061;p193"/>
          <p:cNvCxnSpPr>
            <a:stCxn id="3052" idx="3"/>
            <a:endCxn id="3049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062" name="Google Shape;3062;p193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063" name="Google Shape;3063;p193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064" name="Google Shape;3064;p193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5" name="Google Shape;3065;p193"/>
          <p:cNvSpPr txBox="1"/>
          <p:nvPr/>
        </p:nvSpPr>
        <p:spPr>
          <a:xfrm>
            <a:off x="1346250" y="1539925"/>
            <a:ext cx="2471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Do I have sensible information?</a:t>
            </a:r>
            <a:endParaRPr b="1"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66" name="Google Shape;3066;p193"/>
          <p:cNvSpPr/>
          <p:nvPr/>
        </p:nvSpPr>
        <p:spPr>
          <a:xfrm>
            <a:off x="1968525" y="2412350"/>
            <a:ext cx="1258200" cy="680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1" name="Google Shape;3071;p194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2" name="Google Shape;3072;p194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073" name="Google Shape;3073;p194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074" name="Google Shape;3074;p194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75" name="Google Shape;3075;p1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76" name="Google Shape;3076;p194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077" name="Google Shape;3077;p194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078" name="Google Shape;3078;p194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079" name="Google Shape;3079;p194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80" name="Google Shape;3080;p194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081" name="Google Shape;3081;p194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082" name="Google Shape;3082;p19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083" name="Google Shape;3083;p194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084" name="Google Shape;3084;p194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085" name="Google Shape;3085;p19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086" name="Google Shape;3086;p194"/>
          <p:cNvCxnSpPr>
            <a:stCxn id="3077" idx="3"/>
            <a:endCxn id="3074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087" name="Google Shape;3087;p194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088" name="Google Shape;3088;p194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089" name="Google Shape;3089;p194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0" name="Google Shape;3090;p194"/>
          <p:cNvSpPr/>
          <p:nvPr/>
        </p:nvSpPr>
        <p:spPr>
          <a:xfrm>
            <a:off x="1968525" y="2412350"/>
            <a:ext cx="1258200" cy="680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194"/>
          <p:cNvSpPr txBox="1"/>
          <p:nvPr/>
        </p:nvSpPr>
        <p:spPr>
          <a:xfrm>
            <a:off x="3749700" y="3843325"/>
            <a:ext cx="49818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Data governance</a:t>
            </a:r>
            <a:endParaRPr b="1"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92" name="Google Shape;3092;p194"/>
          <p:cNvSpPr txBox="1"/>
          <p:nvPr/>
        </p:nvSpPr>
        <p:spPr>
          <a:xfrm>
            <a:off x="1346250" y="1539925"/>
            <a:ext cx="2471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Do I have sensible information?</a:t>
            </a:r>
            <a:endParaRPr b="1"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7" name="Google Shape;3097;p195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195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099" name="Google Shape;3099;p195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100" name="Google Shape;3100;p195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01" name="Google Shape;3101;p1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2" name="Google Shape;3102;p195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103" name="Google Shape;3103;p195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104" name="Google Shape;3104;p195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105" name="Google Shape;3105;p195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06" name="Google Shape;3106;p195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107" name="Google Shape;3107;p195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108" name="Google Shape;3108;p19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109" name="Google Shape;3109;p195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110" name="Google Shape;3110;p195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111" name="Google Shape;3111;p19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112" name="Google Shape;3112;p195"/>
          <p:cNvCxnSpPr>
            <a:stCxn id="3103" idx="3"/>
            <a:endCxn id="3100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113" name="Google Shape;3113;p195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114" name="Google Shape;3114;p195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115" name="Google Shape;3115;p195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6" name="Google Shape;3116;p195"/>
          <p:cNvSpPr txBox="1"/>
          <p:nvPr/>
        </p:nvSpPr>
        <p:spPr>
          <a:xfrm>
            <a:off x="1346250" y="1539925"/>
            <a:ext cx="2644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What</a:t>
            </a: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 type of data am I migrating?</a:t>
            </a:r>
            <a:endParaRPr b="1"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7" name="Google Shape;3117;p195"/>
          <p:cNvSpPr/>
          <p:nvPr/>
        </p:nvSpPr>
        <p:spPr>
          <a:xfrm>
            <a:off x="1968525" y="2412350"/>
            <a:ext cx="1258200" cy="680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95"/>
          <p:cNvSpPr/>
          <p:nvPr/>
        </p:nvSpPr>
        <p:spPr>
          <a:xfrm>
            <a:off x="5006525" y="2152650"/>
            <a:ext cx="2348100" cy="828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" name="Google Shape;3123;p196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4" name="Google Shape;3124;p196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125" name="Google Shape;3125;p196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126" name="Google Shape;3126;p196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27" name="Google Shape;3127;p1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8" name="Google Shape;3128;p196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129" name="Google Shape;3129;p196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130" name="Google Shape;3130;p196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131" name="Google Shape;3131;p196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32" name="Google Shape;3132;p196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133" name="Google Shape;3133;p196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134" name="Google Shape;3134;p196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135" name="Google Shape;3135;p196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136" name="Google Shape;3136;p196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137" name="Google Shape;3137;p19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138" name="Google Shape;3138;p196"/>
          <p:cNvCxnSpPr>
            <a:stCxn id="3129" idx="3"/>
            <a:endCxn id="3126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139" name="Google Shape;3139;p196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140" name="Google Shape;3140;p196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141" name="Google Shape;3141;p196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2" name="Google Shape;3142;p196"/>
          <p:cNvSpPr/>
          <p:nvPr/>
        </p:nvSpPr>
        <p:spPr>
          <a:xfrm>
            <a:off x="1968525" y="2412350"/>
            <a:ext cx="1258200" cy="680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96"/>
          <p:cNvSpPr txBox="1"/>
          <p:nvPr/>
        </p:nvSpPr>
        <p:spPr>
          <a:xfrm>
            <a:off x="2857575" y="3843325"/>
            <a:ext cx="58740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Structured vs semi-structured vs unstructured</a:t>
            </a:r>
            <a:endParaRPr b="1"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44" name="Google Shape;3144;p196"/>
          <p:cNvSpPr txBox="1"/>
          <p:nvPr/>
        </p:nvSpPr>
        <p:spPr>
          <a:xfrm>
            <a:off x="1346250" y="1539925"/>
            <a:ext cx="2644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What</a:t>
            </a: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 type of data am I migrating?</a:t>
            </a:r>
            <a:endParaRPr b="1"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45" name="Google Shape;3145;p196"/>
          <p:cNvSpPr/>
          <p:nvPr/>
        </p:nvSpPr>
        <p:spPr>
          <a:xfrm>
            <a:off x="5006525" y="2152650"/>
            <a:ext cx="2348100" cy="828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0" name="Google Shape;3150;p197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1" name="Google Shape;3151;p197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152" name="Google Shape;3152;p197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153" name="Google Shape;3153;p197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4" name="Google Shape;3154;p1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55" name="Google Shape;3155;p197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156" name="Google Shape;3156;p197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157" name="Google Shape;3157;p197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158" name="Google Shape;3158;p197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59" name="Google Shape;3159;p197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160" name="Google Shape;3160;p197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161" name="Google Shape;3161;p19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162" name="Google Shape;3162;p197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163" name="Google Shape;3163;p197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164" name="Google Shape;3164;p19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165" name="Google Shape;3165;p197"/>
          <p:cNvCxnSpPr>
            <a:stCxn id="3156" idx="3"/>
            <a:endCxn id="3153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166" name="Google Shape;3166;p197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167" name="Google Shape;3167;p197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168" name="Google Shape;3168;p197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9" name="Google Shape;3169;p197"/>
          <p:cNvSpPr txBox="1"/>
          <p:nvPr/>
        </p:nvSpPr>
        <p:spPr>
          <a:xfrm>
            <a:off x="2945250" y="1472200"/>
            <a:ext cx="2471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How often should I send data?</a:t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70" name="Google Shape;3170;p197"/>
          <p:cNvSpPr/>
          <p:nvPr/>
        </p:nvSpPr>
        <p:spPr>
          <a:xfrm>
            <a:off x="3551850" y="2254500"/>
            <a:ext cx="1258200" cy="680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" name="Google Shape;3175;p198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98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177" name="Google Shape;3177;p198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178" name="Google Shape;3178;p198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9" name="Google Shape;3179;p1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0" name="Google Shape;3180;p198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181" name="Google Shape;3181;p198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182" name="Google Shape;3182;p198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183" name="Google Shape;3183;p198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84" name="Google Shape;3184;p198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185" name="Google Shape;3185;p198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186" name="Google Shape;3186;p19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187" name="Google Shape;3187;p198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188" name="Google Shape;3188;p198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189" name="Google Shape;3189;p19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190" name="Google Shape;3190;p198"/>
          <p:cNvCxnSpPr>
            <a:stCxn id="3181" idx="3"/>
            <a:endCxn id="3178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191" name="Google Shape;3191;p198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192" name="Google Shape;3192;p198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193" name="Google Shape;3193;p198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4" name="Google Shape;3194;p198"/>
          <p:cNvSpPr txBox="1"/>
          <p:nvPr/>
        </p:nvSpPr>
        <p:spPr>
          <a:xfrm>
            <a:off x="2945250" y="1472200"/>
            <a:ext cx="2471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How often should I send data?</a:t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95" name="Google Shape;3195;p198"/>
          <p:cNvSpPr/>
          <p:nvPr/>
        </p:nvSpPr>
        <p:spPr>
          <a:xfrm>
            <a:off x="3551850" y="2254500"/>
            <a:ext cx="1258200" cy="680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6" name="Google Shape;3196;p198"/>
          <p:cNvSpPr txBox="1"/>
          <p:nvPr/>
        </p:nvSpPr>
        <p:spPr>
          <a:xfrm>
            <a:off x="3110550" y="3919525"/>
            <a:ext cx="56211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One-time migration VS Replication VS Orchestration</a:t>
            </a:r>
            <a:endParaRPr b="1"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1" name="Google Shape;3201;p199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2" name="Google Shape;3202;p199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203" name="Google Shape;3203;p199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204" name="Google Shape;3204;p199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05" name="Google Shape;3205;p1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6" name="Google Shape;3206;p199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207" name="Google Shape;3207;p199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208" name="Google Shape;3208;p199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209" name="Google Shape;3209;p199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10" name="Google Shape;3210;p199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211" name="Google Shape;3211;p199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212" name="Google Shape;3212;p199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13" name="Google Shape;3213;p199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214" name="Google Shape;3214;p199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215" name="Google Shape;3215;p19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216" name="Google Shape;3216;p199"/>
          <p:cNvCxnSpPr>
            <a:stCxn id="3207" idx="3"/>
            <a:endCxn id="3204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217" name="Google Shape;3217;p199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218" name="Google Shape;3218;p199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219" name="Google Shape;3219;p199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0" name="Google Shape;3220;p199"/>
          <p:cNvSpPr txBox="1"/>
          <p:nvPr/>
        </p:nvSpPr>
        <p:spPr>
          <a:xfrm>
            <a:off x="3114600" y="1454500"/>
            <a:ext cx="2132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How will I migrate the data?</a:t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1" name="Google Shape;3221;p199"/>
          <p:cNvSpPr/>
          <p:nvPr/>
        </p:nvSpPr>
        <p:spPr>
          <a:xfrm>
            <a:off x="3551850" y="2254500"/>
            <a:ext cx="1258200" cy="680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6" name="Google Shape;3226;p200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7" name="Google Shape;3227;p200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228" name="Google Shape;3228;p200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229" name="Google Shape;3229;p200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30" name="Google Shape;3230;p2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1" name="Google Shape;3231;p200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232" name="Google Shape;3232;p200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233" name="Google Shape;3233;p200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234" name="Google Shape;3234;p200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35" name="Google Shape;3235;p200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236" name="Google Shape;3236;p200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237" name="Google Shape;3237;p20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38" name="Google Shape;3238;p200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239" name="Google Shape;3239;p200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240" name="Google Shape;3240;p20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241" name="Google Shape;3241;p200"/>
          <p:cNvCxnSpPr>
            <a:stCxn id="3232" idx="3"/>
            <a:endCxn id="3229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242" name="Google Shape;3242;p200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243" name="Google Shape;3243;p200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244" name="Google Shape;3244;p200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5" name="Google Shape;3245;p200"/>
          <p:cNvSpPr txBox="1"/>
          <p:nvPr/>
        </p:nvSpPr>
        <p:spPr>
          <a:xfrm>
            <a:off x="3114600" y="1454500"/>
            <a:ext cx="2132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How will I migrate the data?</a:t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6" name="Google Shape;3246;p200"/>
          <p:cNvSpPr/>
          <p:nvPr/>
        </p:nvSpPr>
        <p:spPr>
          <a:xfrm>
            <a:off x="3551850" y="2254500"/>
            <a:ext cx="1258200" cy="680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200"/>
          <p:cNvSpPr txBox="1"/>
          <p:nvPr/>
        </p:nvSpPr>
        <p:spPr>
          <a:xfrm>
            <a:off x="3110550" y="3919525"/>
            <a:ext cx="56211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On-prem vs cloud tool</a:t>
            </a:r>
            <a:endParaRPr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Physical appliance</a:t>
            </a:r>
            <a:endParaRPr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2" name="Google Shape;3252;p201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3" name="Google Shape;3253;p201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254" name="Google Shape;3254;p201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255" name="Google Shape;3255;p201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56" name="Google Shape;3256;p2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7" name="Google Shape;3257;p201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258" name="Google Shape;3258;p201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259" name="Google Shape;3259;p201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260" name="Google Shape;3260;p201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61" name="Google Shape;3261;p201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262" name="Google Shape;3262;p201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263" name="Google Shape;3263;p20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64" name="Google Shape;3264;p201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265" name="Google Shape;3265;p201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266" name="Google Shape;3266;p20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267" name="Google Shape;3267;p201"/>
          <p:cNvCxnSpPr>
            <a:stCxn id="3258" idx="3"/>
            <a:endCxn id="3255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268" name="Google Shape;3268;p201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269" name="Google Shape;3269;p201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270" name="Google Shape;3270;p201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1" name="Google Shape;3271;p201"/>
          <p:cNvSpPr/>
          <p:nvPr/>
        </p:nvSpPr>
        <p:spPr>
          <a:xfrm>
            <a:off x="5022750" y="2256650"/>
            <a:ext cx="2386800" cy="667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201"/>
          <p:cNvSpPr txBox="1"/>
          <p:nvPr/>
        </p:nvSpPr>
        <p:spPr>
          <a:xfrm>
            <a:off x="2479675" y="1454500"/>
            <a:ext cx="3525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Once in the cloud, how will I maintain the data?</a:t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" name="Google Shape;3277;p202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8" name="Google Shape;3278;p202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279" name="Google Shape;3279;p202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280" name="Google Shape;3280;p202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81" name="Google Shape;3281;p2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2" name="Google Shape;3282;p202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283" name="Google Shape;3283;p202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284" name="Google Shape;3284;p202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285" name="Google Shape;3285;p202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86" name="Google Shape;3286;p202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287" name="Google Shape;3287;p202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288" name="Google Shape;3288;p20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89" name="Google Shape;3289;p202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290" name="Google Shape;3290;p202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291" name="Google Shape;3291;p20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292" name="Google Shape;3292;p202"/>
          <p:cNvCxnSpPr>
            <a:stCxn id="3283" idx="3"/>
            <a:endCxn id="3280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293" name="Google Shape;3293;p202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294" name="Google Shape;3294;p202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295" name="Google Shape;3295;p20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6" name="Google Shape;3296;p202"/>
          <p:cNvSpPr/>
          <p:nvPr/>
        </p:nvSpPr>
        <p:spPr>
          <a:xfrm>
            <a:off x="5022750" y="2256650"/>
            <a:ext cx="2386800" cy="667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202"/>
          <p:cNvSpPr txBox="1"/>
          <p:nvPr/>
        </p:nvSpPr>
        <p:spPr>
          <a:xfrm>
            <a:off x="3110550" y="3919525"/>
            <a:ext cx="56211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Data lifecycle</a:t>
            </a:r>
            <a:endParaRPr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Storage classes</a:t>
            </a:r>
            <a:endParaRPr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8" name="Google Shape;3298;p202"/>
          <p:cNvSpPr txBox="1"/>
          <p:nvPr/>
        </p:nvSpPr>
        <p:spPr>
          <a:xfrm>
            <a:off x="2479675" y="1454500"/>
            <a:ext cx="3525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Once in the cloud, how will I maintain the data?</a:t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185"/>
          <p:cNvSpPr txBox="1"/>
          <p:nvPr/>
        </p:nvSpPr>
        <p:spPr>
          <a:xfrm>
            <a:off x="310975" y="1081875"/>
            <a:ext cx="83136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Let’s imagine that your country’s most famous newspaper hires you to </a:t>
            </a:r>
            <a:r>
              <a:rPr b="1" lang="en" sz="2400">
                <a:solidFill>
                  <a:srgbClr val="5F636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migrate all of its data</a:t>
            </a:r>
            <a:r>
              <a:rPr lang="en" sz="2400">
                <a:solidFill>
                  <a:srgbClr val="5F636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to the cloud...</a:t>
            </a:r>
            <a:endParaRPr sz="2400">
              <a:solidFill>
                <a:srgbClr val="5F6368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849" name="Google Shape;2849;p185"/>
          <p:cNvGrpSpPr/>
          <p:nvPr/>
        </p:nvGrpSpPr>
        <p:grpSpPr>
          <a:xfrm>
            <a:off x="4286095" y="2883508"/>
            <a:ext cx="2825853" cy="1491127"/>
            <a:chOff x="5192864" y="667355"/>
            <a:chExt cx="5235000" cy="3519300"/>
          </a:xfrm>
        </p:grpSpPr>
        <p:sp>
          <p:nvSpPr>
            <p:cNvPr id="2850" name="Google Shape;2850;p185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1" name="Google Shape;2851;p1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2" name="Google Shape;2852;p185"/>
          <p:cNvPicPr preferRelativeResize="0"/>
          <p:nvPr/>
        </p:nvPicPr>
        <p:blipFill rotWithShape="1">
          <a:blip r:embed="rId4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3" name="Google Shape;2853;p185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Presenting the use case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854" name="Google Shape;2854;p185"/>
          <p:cNvGrpSpPr/>
          <p:nvPr/>
        </p:nvGrpSpPr>
        <p:grpSpPr>
          <a:xfrm>
            <a:off x="1065393" y="2968925"/>
            <a:ext cx="1962406" cy="1320300"/>
            <a:chOff x="265350" y="3632400"/>
            <a:chExt cx="1699200" cy="1320300"/>
          </a:xfrm>
        </p:grpSpPr>
        <p:sp>
          <p:nvSpPr>
            <p:cNvPr id="2855" name="Google Shape;2855;p185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2856" name="Google Shape;2856;p185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2857" name="Google Shape;2857;p185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58" name="Google Shape;2858;p185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2859" name="Google Shape;2859;p185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860" name="Google Shape;2860;p18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61" name="Google Shape;2861;p185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2862" name="Google Shape;2862;p185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863" name="Google Shape;2863;p18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2864" name="Google Shape;2864;p185"/>
          <p:cNvCxnSpPr>
            <a:stCxn id="2855" idx="3"/>
            <a:endCxn id="2850" idx="1"/>
          </p:cNvCxnSpPr>
          <p:nvPr/>
        </p:nvCxnSpPr>
        <p:spPr>
          <a:xfrm>
            <a:off x="3027799" y="36290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2865" name="Google Shape;2865;p185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4723118" y="33908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2866" name="Google Shape;2866;p185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433813" y="33908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2867" name="Google Shape;2867;p185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144526" y="3390863"/>
            <a:ext cx="530400" cy="4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3" name="Google Shape;3303;p203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4" name="Google Shape;3304;p203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05" name="Google Shape;3305;p203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306" name="Google Shape;3306;p203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07" name="Google Shape;3307;p2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8" name="Google Shape;3308;p203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309" name="Google Shape;3309;p203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310" name="Google Shape;3310;p203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311" name="Google Shape;3311;p203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12" name="Google Shape;3312;p203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313" name="Google Shape;3313;p203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314" name="Google Shape;3314;p20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315" name="Google Shape;3315;p203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316" name="Google Shape;3316;p203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317" name="Google Shape;3317;p20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318" name="Google Shape;3318;p203"/>
          <p:cNvCxnSpPr>
            <a:stCxn id="3309" idx="3"/>
            <a:endCxn id="3306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319" name="Google Shape;3319;p203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320" name="Google Shape;3320;p203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321" name="Google Shape;3321;p203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2" name="Google Shape;3322;p203"/>
          <p:cNvSpPr/>
          <p:nvPr/>
        </p:nvSpPr>
        <p:spPr>
          <a:xfrm>
            <a:off x="5022750" y="2256650"/>
            <a:ext cx="2386800" cy="667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03"/>
          <p:cNvSpPr txBox="1"/>
          <p:nvPr/>
        </p:nvSpPr>
        <p:spPr>
          <a:xfrm>
            <a:off x="2479675" y="1454500"/>
            <a:ext cx="3525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Once in the cloud, how will I leverage the data?</a:t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" name="Google Shape;3328;p204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9" name="Google Shape;3329;p204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30" name="Google Shape;3330;p204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331" name="Google Shape;3331;p204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32" name="Google Shape;3332;p2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3" name="Google Shape;3333;p204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334" name="Google Shape;3334;p204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335" name="Google Shape;3335;p204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336" name="Google Shape;3336;p204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37" name="Google Shape;3337;p204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338" name="Google Shape;3338;p204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339" name="Google Shape;3339;p20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340" name="Google Shape;3340;p204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341" name="Google Shape;3341;p204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342" name="Google Shape;3342;p20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343" name="Google Shape;3343;p204"/>
          <p:cNvCxnSpPr>
            <a:stCxn id="3334" idx="3"/>
            <a:endCxn id="3331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344" name="Google Shape;3344;p204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345" name="Google Shape;3345;p204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346" name="Google Shape;3346;p204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7" name="Google Shape;3347;p204"/>
          <p:cNvSpPr/>
          <p:nvPr/>
        </p:nvSpPr>
        <p:spPr>
          <a:xfrm>
            <a:off x="5022750" y="2256650"/>
            <a:ext cx="2386800" cy="667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204"/>
          <p:cNvSpPr txBox="1"/>
          <p:nvPr/>
        </p:nvSpPr>
        <p:spPr>
          <a:xfrm>
            <a:off x="3110550" y="3919525"/>
            <a:ext cx="56211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Data analysis</a:t>
            </a:r>
            <a:endParaRPr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9" name="Google Shape;3349;p204"/>
          <p:cNvSpPr txBox="1"/>
          <p:nvPr/>
        </p:nvSpPr>
        <p:spPr>
          <a:xfrm>
            <a:off x="2479675" y="1454500"/>
            <a:ext cx="3525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Once in the cloud, how will I leverage the data?</a:t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205"/>
          <p:cNvSpPr txBox="1"/>
          <p:nvPr/>
        </p:nvSpPr>
        <p:spPr>
          <a:xfrm>
            <a:off x="310975" y="1081875"/>
            <a:ext cx="83136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5F636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Jobs migration</a:t>
            </a:r>
            <a:endParaRPr sz="2400">
              <a:solidFill>
                <a:srgbClr val="5F6368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400"/>
              <a:buFont typeface="Google Sans"/>
              <a:buChar char="○"/>
            </a:pPr>
            <a:r>
              <a:rPr lang="en" sz="2400">
                <a:solidFill>
                  <a:srgbClr val="5F636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ELT</a:t>
            </a:r>
            <a:endParaRPr sz="2400">
              <a:solidFill>
                <a:srgbClr val="5F6368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400"/>
              <a:buFont typeface="Google Sans"/>
              <a:buChar char="○"/>
            </a:pPr>
            <a:r>
              <a:rPr lang="en" sz="2400">
                <a:solidFill>
                  <a:srgbClr val="5F636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ETL</a:t>
            </a:r>
            <a:endParaRPr sz="2400">
              <a:solidFill>
                <a:srgbClr val="5F6368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400"/>
              <a:buFont typeface="Google Sans"/>
              <a:buChar char="○"/>
            </a:pPr>
            <a:r>
              <a:rPr lang="en" sz="2400">
                <a:solidFill>
                  <a:srgbClr val="5F636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Batch vs streaming</a:t>
            </a:r>
            <a:endParaRPr sz="2400">
              <a:solidFill>
                <a:srgbClr val="5F6368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55" name="Google Shape;3355;p205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6" name="Google Shape;3356;p205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To cover in future presentations...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p206"/>
          <p:cNvSpPr txBox="1"/>
          <p:nvPr>
            <p:ph type="title"/>
          </p:nvPr>
        </p:nvSpPr>
        <p:spPr>
          <a:xfrm>
            <a:off x="295525" y="1485900"/>
            <a:ext cx="4116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accent1"/>
                </a:solidFill>
              </a:rPr>
              <a:t>Thanks!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186"/>
          <p:cNvSpPr txBox="1"/>
          <p:nvPr/>
        </p:nvSpPr>
        <p:spPr>
          <a:xfrm>
            <a:off x="310975" y="1081875"/>
            <a:ext cx="83136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Let’s imagine that your country’s most famous newspaper hires you to </a:t>
            </a:r>
            <a:r>
              <a:rPr b="1" lang="en" sz="2400">
                <a:solidFill>
                  <a:srgbClr val="5F636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migrate all of its data</a:t>
            </a:r>
            <a:r>
              <a:rPr lang="en" sz="2400">
                <a:solidFill>
                  <a:srgbClr val="5F636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to the cloud...</a:t>
            </a:r>
            <a:endParaRPr sz="2400">
              <a:solidFill>
                <a:srgbClr val="5F6368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873" name="Google Shape;2873;p186"/>
          <p:cNvGrpSpPr/>
          <p:nvPr/>
        </p:nvGrpSpPr>
        <p:grpSpPr>
          <a:xfrm>
            <a:off x="4286095" y="2883508"/>
            <a:ext cx="2825853" cy="1491127"/>
            <a:chOff x="5192864" y="667355"/>
            <a:chExt cx="5235000" cy="3519300"/>
          </a:xfrm>
        </p:grpSpPr>
        <p:sp>
          <p:nvSpPr>
            <p:cNvPr id="2874" name="Google Shape;2874;p186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75" name="Google Shape;2875;p1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76" name="Google Shape;2876;p186"/>
          <p:cNvPicPr preferRelativeResize="0"/>
          <p:nvPr/>
        </p:nvPicPr>
        <p:blipFill rotWithShape="1">
          <a:blip r:embed="rId4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7" name="Google Shape;2877;p186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Presenting the use case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878" name="Google Shape;2878;p186"/>
          <p:cNvGrpSpPr/>
          <p:nvPr/>
        </p:nvGrpSpPr>
        <p:grpSpPr>
          <a:xfrm>
            <a:off x="1065393" y="2968925"/>
            <a:ext cx="1962406" cy="1320300"/>
            <a:chOff x="265350" y="3632400"/>
            <a:chExt cx="1699200" cy="1320300"/>
          </a:xfrm>
        </p:grpSpPr>
        <p:sp>
          <p:nvSpPr>
            <p:cNvPr id="2879" name="Google Shape;2879;p186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2880" name="Google Shape;2880;p186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2881" name="Google Shape;2881;p186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82" name="Google Shape;2882;p186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2883" name="Google Shape;2883;p186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884" name="Google Shape;2884;p186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85" name="Google Shape;2885;p186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2886" name="Google Shape;2886;p186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887" name="Google Shape;2887;p18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2888" name="Google Shape;2888;p186"/>
          <p:cNvCxnSpPr>
            <a:stCxn id="2879" idx="3"/>
            <a:endCxn id="2874" idx="1"/>
          </p:cNvCxnSpPr>
          <p:nvPr/>
        </p:nvCxnSpPr>
        <p:spPr>
          <a:xfrm>
            <a:off x="3027799" y="36290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2889" name="Google Shape;2889;p186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4723118" y="33908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2890" name="Google Shape;2890;p186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433813" y="33908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2891" name="Google Shape;2891;p186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144526" y="33908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2" name="Google Shape;2892;p186"/>
          <p:cNvSpPr txBox="1"/>
          <p:nvPr/>
        </p:nvSpPr>
        <p:spPr>
          <a:xfrm>
            <a:off x="3749700" y="2319325"/>
            <a:ext cx="49818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What should we consider?</a:t>
            </a:r>
            <a:endParaRPr b="1"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p187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p187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899" name="Google Shape;2899;p187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2900" name="Google Shape;2900;p187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1" name="Google Shape;2901;p1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2" name="Google Shape;2902;p187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2903" name="Google Shape;2903;p187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2904" name="Google Shape;2904;p187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2905" name="Google Shape;2905;p187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06" name="Google Shape;2906;p187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2907" name="Google Shape;2907;p187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908" name="Google Shape;2908;p18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09" name="Google Shape;2909;p187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2910" name="Google Shape;2910;p187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911" name="Google Shape;2911;p18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2912" name="Google Shape;2912;p187"/>
          <p:cNvCxnSpPr>
            <a:stCxn id="2903" idx="3"/>
            <a:endCxn id="2900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2913" name="Google Shape;2913;p187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2914" name="Google Shape;2914;p187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2915" name="Google Shape;2915;p187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0" name="Google Shape;2920;p188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1" name="Google Shape;2921;p188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922" name="Google Shape;2922;p188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2923" name="Google Shape;2923;p188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4" name="Google Shape;2924;p1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5" name="Google Shape;2925;p188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2926" name="Google Shape;2926;p188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2927" name="Google Shape;2927;p188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2928" name="Google Shape;2928;p188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29" name="Google Shape;2929;p188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2930" name="Google Shape;2930;p188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931" name="Google Shape;2931;p18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32" name="Google Shape;2932;p188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2933" name="Google Shape;2933;p188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934" name="Google Shape;2934;p18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2935" name="Google Shape;2935;p188"/>
          <p:cNvCxnSpPr>
            <a:stCxn id="2926" idx="3"/>
            <a:endCxn id="2923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2936" name="Google Shape;2936;p188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2937" name="Google Shape;2937;p188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2938" name="Google Shape;2938;p188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9" name="Google Shape;2939;p188"/>
          <p:cNvSpPr/>
          <p:nvPr/>
        </p:nvSpPr>
        <p:spPr>
          <a:xfrm>
            <a:off x="1456050" y="1592700"/>
            <a:ext cx="2001000" cy="1875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88"/>
          <p:cNvSpPr txBox="1"/>
          <p:nvPr/>
        </p:nvSpPr>
        <p:spPr>
          <a:xfrm>
            <a:off x="3511125" y="4069425"/>
            <a:ext cx="49818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On-prem considerations</a:t>
            </a:r>
            <a:endParaRPr b="1"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5" name="Google Shape;2945;p189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6" name="Google Shape;2946;p189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947" name="Google Shape;2947;p189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2948" name="Google Shape;2948;p189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49" name="Google Shape;2949;p1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0" name="Google Shape;2950;p189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2951" name="Google Shape;2951;p189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2952" name="Google Shape;2952;p189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2953" name="Google Shape;2953;p189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54" name="Google Shape;2954;p189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2955" name="Google Shape;2955;p189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956" name="Google Shape;2956;p189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57" name="Google Shape;2957;p189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2958" name="Google Shape;2958;p189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959" name="Google Shape;2959;p18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2960" name="Google Shape;2960;p189"/>
          <p:cNvCxnSpPr>
            <a:stCxn id="2951" idx="3"/>
            <a:endCxn id="2948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2961" name="Google Shape;2961;p189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2962" name="Google Shape;2962;p189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2963" name="Google Shape;2963;p189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4" name="Google Shape;2964;p189"/>
          <p:cNvSpPr/>
          <p:nvPr/>
        </p:nvSpPr>
        <p:spPr>
          <a:xfrm>
            <a:off x="3378225" y="1794600"/>
            <a:ext cx="1524000" cy="1599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89"/>
          <p:cNvSpPr txBox="1"/>
          <p:nvPr/>
        </p:nvSpPr>
        <p:spPr>
          <a:xfrm>
            <a:off x="3129275" y="4069425"/>
            <a:ext cx="53637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Data transfer</a:t>
            </a: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 considerations</a:t>
            </a:r>
            <a:endParaRPr b="1"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" name="Google Shape;2970;p190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1" name="Google Shape;2971;p190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972" name="Google Shape;2972;p190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2973" name="Google Shape;2973;p190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74" name="Google Shape;2974;p1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5" name="Google Shape;2975;p190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2976" name="Google Shape;2976;p190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2977" name="Google Shape;2977;p190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2978" name="Google Shape;2978;p190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79" name="Google Shape;2979;p190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2980" name="Google Shape;2980;p190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981" name="Google Shape;2981;p19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82" name="Google Shape;2982;p190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2983" name="Google Shape;2983;p190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2984" name="Google Shape;2984;p19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2985" name="Google Shape;2985;p190"/>
          <p:cNvCxnSpPr>
            <a:stCxn id="2976" idx="3"/>
            <a:endCxn id="2973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2986" name="Google Shape;2986;p190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2987" name="Google Shape;2987;p190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2988" name="Google Shape;2988;p190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p190"/>
          <p:cNvSpPr/>
          <p:nvPr/>
        </p:nvSpPr>
        <p:spPr>
          <a:xfrm>
            <a:off x="4830375" y="1654825"/>
            <a:ext cx="2655300" cy="1685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190"/>
          <p:cNvSpPr txBox="1"/>
          <p:nvPr/>
        </p:nvSpPr>
        <p:spPr>
          <a:xfrm>
            <a:off x="3511125" y="4069425"/>
            <a:ext cx="49818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 considerations</a:t>
            </a:r>
            <a:endParaRPr b="1"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5" name="Google Shape;2995;p191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6" name="Google Shape;2996;p191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97" name="Google Shape;2997;p191"/>
          <p:cNvSpPr/>
          <p:nvPr/>
        </p:nvSpPr>
        <p:spPr>
          <a:xfrm>
            <a:off x="3617425" y="1803375"/>
            <a:ext cx="1152000" cy="1405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8" name="Google Shape;2998;p191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2999" name="Google Shape;2999;p191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00" name="Google Shape;3000;p1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1" name="Google Shape;3001;p191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002" name="Google Shape;3002;p191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003" name="Google Shape;3003;p191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004" name="Google Shape;3004;p191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05" name="Google Shape;3005;p191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006" name="Google Shape;3006;p191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007" name="Google Shape;3007;p19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008" name="Google Shape;3008;p191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009" name="Google Shape;3009;p191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010" name="Google Shape;3010;p19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011" name="Google Shape;3011;p191"/>
          <p:cNvCxnSpPr>
            <a:stCxn id="3002" idx="3"/>
            <a:endCxn id="2999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012" name="Google Shape;3012;p191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013" name="Google Shape;3013;p191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014" name="Google Shape;3014;p191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5" name="Google Shape;3015;p191"/>
          <p:cNvSpPr txBox="1"/>
          <p:nvPr/>
        </p:nvSpPr>
        <p:spPr>
          <a:xfrm>
            <a:off x="3526725" y="1472200"/>
            <a:ext cx="1379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Communication</a:t>
            </a:r>
            <a:endParaRPr b="1"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" name="Google Shape;3020;p192"/>
          <p:cNvPicPr preferRelativeResize="0"/>
          <p:nvPr/>
        </p:nvPicPr>
        <p:blipFill rotWithShape="1">
          <a:blip r:embed="rId3">
            <a:alphaModFix amt="60000"/>
          </a:blip>
          <a:srcRect b="18174" l="4321" r="4321" t="18167"/>
          <a:stretch/>
        </p:blipFill>
        <p:spPr>
          <a:xfrm>
            <a:off x="8469176" y="4973741"/>
            <a:ext cx="552799" cy="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92"/>
          <p:cNvSpPr txBox="1"/>
          <p:nvPr/>
        </p:nvSpPr>
        <p:spPr>
          <a:xfrm>
            <a:off x="310975" y="236775"/>
            <a:ext cx="7098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migration to the cloud</a:t>
            </a:r>
            <a:endParaRPr b="1" sz="2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22" name="Google Shape;3022;p192"/>
          <p:cNvSpPr/>
          <p:nvPr/>
        </p:nvSpPr>
        <p:spPr>
          <a:xfrm>
            <a:off x="3617425" y="1803375"/>
            <a:ext cx="1152000" cy="1405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3" name="Google Shape;3023;p192"/>
          <p:cNvGrpSpPr/>
          <p:nvPr/>
        </p:nvGrpSpPr>
        <p:grpSpPr>
          <a:xfrm>
            <a:off x="4769420" y="1849008"/>
            <a:ext cx="2825853" cy="1491127"/>
            <a:chOff x="5192864" y="667355"/>
            <a:chExt cx="5235000" cy="3519300"/>
          </a:xfrm>
        </p:grpSpPr>
        <p:sp>
          <p:nvSpPr>
            <p:cNvPr id="3024" name="Google Shape;3024;p192"/>
            <p:cNvSpPr/>
            <p:nvPr/>
          </p:nvSpPr>
          <p:spPr>
            <a:xfrm>
              <a:off x="5192864" y="667355"/>
              <a:ext cx="5235000" cy="3519300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25" name="Google Shape;3025;p1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37455" y="760096"/>
              <a:ext cx="1360800" cy="17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6" name="Google Shape;3026;p192"/>
          <p:cNvGrpSpPr/>
          <p:nvPr/>
        </p:nvGrpSpPr>
        <p:grpSpPr>
          <a:xfrm>
            <a:off x="1548718" y="1934425"/>
            <a:ext cx="1962406" cy="1320300"/>
            <a:chOff x="265350" y="3632400"/>
            <a:chExt cx="1699200" cy="1320300"/>
          </a:xfrm>
        </p:grpSpPr>
        <p:sp>
          <p:nvSpPr>
            <p:cNvPr id="3027" name="Google Shape;3027;p192"/>
            <p:cNvSpPr/>
            <p:nvPr/>
          </p:nvSpPr>
          <p:spPr>
            <a:xfrm>
              <a:off x="265350" y="3632400"/>
              <a:ext cx="1699200" cy="1320300"/>
            </a:xfrm>
            <a:prstGeom prst="roundRect">
              <a:avLst>
                <a:gd fmla="val 399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On-premise</a:t>
              </a:r>
              <a:endParaRPr/>
            </a:p>
          </p:txBody>
        </p:sp>
        <p:grpSp>
          <p:nvGrpSpPr>
            <p:cNvPr id="3028" name="Google Shape;3028;p192"/>
            <p:cNvGrpSpPr/>
            <p:nvPr/>
          </p:nvGrpSpPr>
          <p:grpSpPr>
            <a:xfrm>
              <a:off x="465625" y="3952124"/>
              <a:ext cx="1290600" cy="872700"/>
              <a:chOff x="1789950" y="3076074"/>
              <a:chExt cx="1290600" cy="872700"/>
            </a:xfrm>
          </p:grpSpPr>
          <p:sp>
            <p:nvSpPr>
              <p:cNvPr id="3029" name="Google Shape;3029;p192"/>
              <p:cNvSpPr/>
              <p:nvPr/>
            </p:nvSpPr>
            <p:spPr>
              <a:xfrm>
                <a:off x="1789950" y="3076074"/>
                <a:ext cx="1290600" cy="872700"/>
              </a:xfrm>
              <a:prstGeom prst="roundRect">
                <a:avLst>
                  <a:gd fmla="val 827" name="adj"/>
                </a:avLst>
              </a:pr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30" name="Google Shape;3030;p192"/>
              <p:cNvGrpSpPr/>
              <p:nvPr/>
            </p:nvGrpSpPr>
            <p:grpSpPr>
              <a:xfrm>
                <a:off x="2491637" y="3337363"/>
                <a:ext cx="502800" cy="502800"/>
                <a:chOff x="7432583" y="705861"/>
                <a:chExt cx="502800" cy="502800"/>
              </a:xfrm>
            </p:grpSpPr>
            <p:sp>
              <p:nvSpPr>
                <p:cNvPr id="3031" name="Google Shape;3031;p192"/>
                <p:cNvSpPr/>
                <p:nvPr/>
              </p:nvSpPr>
              <p:spPr>
                <a:xfrm>
                  <a:off x="7432583" y="705861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032" name="Google Shape;3032;p19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02720" y="775083"/>
                  <a:ext cx="362400" cy="36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033" name="Google Shape;3033;p192"/>
              <p:cNvGrpSpPr/>
              <p:nvPr/>
            </p:nvGrpSpPr>
            <p:grpSpPr>
              <a:xfrm>
                <a:off x="1886966" y="3336438"/>
                <a:ext cx="502800" cy="502800"/>
                <a:chOff x="433514" y="2506833"/>
                <a:chExt cx="502800" cy="502800"/>
              </a:xfrm>
            </p:grpSpPr>
            <p:sp>
              <p:nvSpPr>
                <p:cNvPr id="3034" name="Google Shape;3034;p192"/>
                <p:cNvSpPr/>
                <p:nvPr/>
              </p:nvSpPr>
              <p:spPr>
                <a:xfrm>
                  <a:off x="433514" y="2506833"/>
                  <a:ext cx="502800" cy="502800"/>
                </a:xfrm>
                <a:prstGeom prst="roundRect">
                  <a:avLst>
                    <a:gd fmla="val 1674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" rotWithShape="0" algn="ctr" dir="5400000" dist="6350">
                    <a:srgbClr val="000000">
                      <a:alpha val="4471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21428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035" name="Google Shape;3035;p19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70090" y="2543409"/>
                  <a:ext cx="429900" cy="429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3036" name="Google Shape;3036;p192"/>
          <p:cNvCxnSpPr>
            <a:stCxn id="3027" idx="3"/>
            <a:endCxn id="3024" idx="1"/>
          </p:cNvCxnSpPr>
          <p:nvPr/>
        </p:nvCxnSpPr>
        <p:spPr>
          <a:xfrm>
            <a:off x="3511124" y="2594575"/>
            <a:ext cx="125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gQuery.png" id="3037" name="Google Shape;3037;p192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206443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.png" id="3038" name="Google Shape;3038;p192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5917138" y="235635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.png" id="3039" name="Google Shape;3039;p19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627851" y="2356363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0" name="Google Shape;3040;p192"/>
          <p:cNvSpPr txBox="1"/>
          <p:nvPr/>
        </p:nvSpPr>
        <p:spPr>
          <a:xfrm>
            <a:off x="3749700" y="3843325"/>
            <a:ext cx="49818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Networking/VPN options</a:t>
            </a:r>
            <a:endParaRPr b="1" sz="30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41" name="Google Shape;3041;p192"/>
          <p:cNvSpPr txBox="1"/>
          <p:nvPr/>
        </p:nvSpPr>
        <p:spPr>
          <a:xfrm>
            <a:off x="3526725" y="1472200"/>
            <a:ext cx="1379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Communication</a:t>
            </a:r>
            <a:endParaRPr b="1"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ogle">
  <a:themeElements>
    <a:clrScheme name="Google">
      <a:dk1>
        <a:srgbClr val="FFFFFF"/>
      </a:dk1>
      <a:lt1>
        <a:srgbClr val="4285F4"/>
      </a:lt1>
      <a:dk2>
        <a:srgbClr val="A7A7A7"/>
      </a:dk2>
      <a:lt2>
        <a:srgbClr val="535353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loud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